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e4d90b905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71d72f88842ea"/>
  </p:sldMasterIdLst>
  <p:sldIdLst>
    <p:sldId xmlns:r="http://schemas.openxmlformats.org/officeDocument/2006/relationships" id="256" r:id="Rb24e722b05c94e0d"/>
    <p:sldId xmlns:r="http://schemas.openxmlformats.org/officeDocument/2006/relationships" id="257" r:id="Rd738a8f080a34849"/>
    <p:sldId xmlns:r="http://schemas.openxmlformats.org/officeDocument/2006/relationships" id="258" r:id="Rdbd3dcb4230c46c3"/>
    <p:sldId xmlns:r="http://schemas.openxmlformats.org/officeDocument/2006/relationships" id="259" r:id="Re60b16fbcb9c43d7"/>
    <p:sldId xmlns:r="http://schemas.openxmlformats.org/officeDocument/2006/relationships" id="260" r:id="Rc3d555e6e6b7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71d72f88842ea" /><Relationship Type="http://schemas.openxmlformats.org/officeDocument/2006/relationships/slide" Target="/ppt/slides/slide1.xml" Id="Rb24e722b05c94e0d" /><Relationship Type="http://schemas.openxmlformats.org/officeDocument/2006/relationships/slide" Target="/ppt/slides/slide2.xml" Id="Rd738a8f080a34849" /><Relationship Type="http://schemas.openxmlformats.org/officeDocument/2006/relationships/slide" Target="/ppt/slides/slide3.xml" Id="Rdbd3dcb4230c46c3" /><Relationship Type="http://schemas.openxmlformats.org/officeDocument/2006/relationships/slide" Target="/ppt/slides/slide4.xml" Id="Re60b16fbcb9c43d7" /><Relationship Type="http://schemas.openxmlformats.org/officeDocument/2006/relationships/slide" Target="/ppt/slides/slide5.xml" Id="Rc3d555e6e6b7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55178dd67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9424305040a3" /><Relationship Type="http://schemas.openxmlformats.org/officeDocument/2006/relationships/theme" Target="/ppt/slideMasters/theme/theme1.xml" Id="R1686281559ec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794243050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abe67027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8fc502c5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12b0c613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18ae1ff1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5faaff44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