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d746369c7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5807a19cc46d8"/>
  </p:sldMasterIdLst>
  <p:sldIdLst>
    <p:sldId xmlns:r="http://schemas.openxmlformats.org/officeDocument/2006/relationships" id="256" r:id="R658639b184354268"/>
    <p:sldId xmlns:r="http://schemas.openxmlformats.org/officeDocument/2006/relationships" id="257" r:id="Rf84cea7d69cb4ee1"/>
    <p:sldId xmlns:r="http://schemas.openxmlformats.org/officeDocument/2006/relationships" id="258" r:id="Rfacdecaeeef24e70"/>
    <p:sldId xmlns:r="http://schemas.openxmlformats.org/officeDocument/2006/relationships" id="259" r:id="Rb563d233858d459d"/>
    <p:sldId xmlns:r="http://schemas.openxmlformats.org/officeDocument/2006/relationships" id="260" r:id="Re56578f9a156410d"/>
    <p:sldId xmlns:r="http://schemas.openxmlformats.org/officeDocument/2006/relationships" id="261" r:id="R0ae66a477d42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5807a19cc46d8" /><Relationship Type="http://schemas.openxmlformats.org/officeDocument/2006/relationships/slide" Target="/ppt/slides/slide1.xml" Id="R658639b184354268" /><Relationship Type="http://schemas.openxmlformats.org/officeDocument/2006/relationships/slide" Target="/ppt/slides/slide2.xml" Id="Rf84cea7d69cb4ee1" /><Relationship Type="http://schemas.openxmlformats.org/officeDocument/2006/relationships/slide" Target="/ppt/slides/slide3.xml" Id="Rfacdecaeeef24e70" /><Relationship Type="http://schemas.openxmlformats.org/officeDocument/2006/relationships/slide" Target="/ppt/slides/slide4.xml" Id="Rb563d233858d459d" /><Relationship Type="http://schemas.openxmlformats.org/officeDocument/2006/relationships/slide" Target="/ppt/slides/slide5.xml" Id="Re56578f9a156410d" /><Relationship Type="http://schemas.openxmlformats.org/officeDocument/2006/relationships/slide" Target="/ppt/slides/slide6.xml" Id="R0ae66a477d42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a6f8fed5e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47003e3345c4" /><Relationship Type="http://schemas.openxmlformats.org/officeDocument/2006/relationships/theme" Target="/ppt/slideMasters/theme/theme1.xml" Id="R5e599aca92ae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e47003e33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700820747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7c0ede1c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69e36ae75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cfba2090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a93fac1b4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145317f8e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