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a31116ecc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f8e10880447cf"/>
  </p:sldMasterIdLst>
  <p:sldIdLst>
    <p:sldId xmlns:r="http://schemas.openxmlformats.org/officeDocument/2006/relationships" id="256" r:id="R9a6a200709f8444b"/>
    <p:sldId xmlns:r="http://schemas.openxmlformats.org/officeDocument/2006/relationships" id="257" r:id="R594213698f884d65"/>
    <p:sldId xmlns:r="http://schemas.openxmlformats.org/officeDocument/2006/relationships" id="258" r:id="R4603dc40d5264d82"/>
    <p:sldId xmlns:r="http://schemas.openxmlformats.org/officeDocument/2006/relationships" id="259" r:id="Reb518fbdc3d546a6"/>
    <p:sldId xmlns:r="http://schemas.openxmlformats.org/officeDocument/2006/relationships" id="260" r:id="Rc0d8f790dbcd4985"/>
    <p:sldId xmlns:r="http://schemas.openxmlformats.org/officeDocument/2006/relationships" id="261" r:id="Re1548e8d08ee4d8a"/>
    <p:sldId xmlns:r="http://schemas.openxmlformats.org/officeDocument/2006/relationships" id="262" r:id="R2f7f38f08c10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f8e10880447cf" /><Relationship Type="http://schemas.openxmlformats.org/officeDocument/2006/relationships/slide" Target="/ppt/slides/slide1.xml" Id="R9a6a200709f8444b" /><Relationship Type="http://schemas.openxmlformats.org/officeDocument/2006/relationships/slide" Target="/ppt/slides/slide2.xml" Id="R594213698f884d65" /><Relationship Type="http://schemas.openxmlformats.org/officeDocument/2006/relationships/slide" Target="/ppt/slides/slide3.xml" Id="R4603dc40d5264d82" /><Relationship Type="http://schemas.openxmlformats.org/officeDocument/2006/relationships/slide" Target="/ppt/slides/slide4.xml" Id="Reb518fbdc3d546a6" /><Relationship Type="http://schemas.openxmlformats.org/officeDocument/2006/relationships/slide" Target="/ppt/slides/slide5.xml" Id="Rc0d8f790dbcd4985" /><Relationship Type="http://schemas.openxmlformats.org/officeDocument/2006/relationships/slide" Target="/ppt/slides/slide6.xml" Id="Re1548e8d08ee4d8a" /><Relationship Type="http://schemas.openxmlformats.org/officeDocument/2006/relationships/slide" Target="/ppt/slides/slide7.xml" Id="R2f7f38f08c10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2cef25df0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7f804cae4690" /><Relationship Type="http://schemas.openxmlformats.org/officeDocument/2006/relationships/theme" Target="/ppt/slideMasters/theme/theme1.xml" Id="R723fddd356c6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87f804cae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481badcc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004cca64f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4f752572f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be7829ea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bdcb63798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6aa6e211742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c2dc0b2ed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