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26f407b89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1fe7d6fad485a"/>
  </p:sldMasterIdLst>
  <p:sldIdLst>
    <p:sldId xmlns:r="http://schemas.openxmlformats.org/officeDocument/2006/relationships" id="256" r:id="Rb62ffaa5113346ad"/>
    <p:sldId xmlns:r="http://schemas.openxmlformats.org/officeDocument/2006/relationships" id="257" r:id="R65a9b6188b6d4db8"/>
    <p:sldId xmlns:r="http://schemas.openxmlformats.org/officeDocument/2006/relationships" id="258" r:id="R31f27c6bca0e4326"/>
    <p:sldId xmlns:r="http://schemas.openxmlformats.org/officeDocument/2006/relationships" id="259" r:id="R16720822a4e84db0"/>
    <p:sldId xmlns:r="http://schemas.openxmlformats.org/officeDocument/2006/relationships" id="260" r:id="R18475c05a4e14752"/>
    <p:sldId xmlns:r="http://schemas.openxmlformats.org/officeDocument/2006/relationships" id="261" r:id="Ra799245961c34dc5"/>
    <p:sldId xmlns:r="http://schemas.openxmlformats.org/officeDocument/2006/relationships" id="262" r:id="R58e1ffb1e5a7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1fe7d6fad485a" /><Relationship Type="http://schemas.openxmlformats.org/officeDocument/2006/relationships/slide" Target="/ppt/slides/slide1.xml" Id="Rb62ffaa5113346ad" /><Relationship Type="http://schemas.openxmlformats.org/officeDocument/2006/relationships/slide" Target="/ppt/slides/slide2.xml" Id="R65a9b6188b6d4db8" /><Relationship Type="http://schemas.openxmlformats.org/officeDocument/2006/relationships/slide" Target="/ppt/slides/slide3.xml" Id="R31f27c6bca0e4326" /><Relationship Type="http://schemas.openxmlformats.org/officeDocument/2006/relationships/slide" Target="/ppt/slides/slide4.xml" Id="R16720822a4e84db0" /><Relationship Type="http://schemas.openxmlformats.org/officeDocument/2006/relationships/slide" Target="/ppt/slides/slide5.xml" Id="R18475c05a4e14752" /><Relationship Type="http://schemas.openxmlformats.org/officeDocument/2006/relationships/slide" Target="/ppt/slides/slide6.xml" Id="Ra799245961c34dc5" /><Relationship Type="http://schemas.openxmlformats.org/officeDocument/2006/relationships/slide" Target="/ppt/slides/slide7.xml" Id="R58e1ffb1e5a7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c32e0278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8668194a04645" /><Relationship Type="http://schemas.openxmlformats.org/officeDocument/2006/relationships/theme" Target="/ppt/slideMasters/theme/theme1.xml" Id="R6c31fc3004ac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8668194a0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6e470cc1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4b191967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afac2976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1750bad0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00d7e251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e37388e7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14774116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