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671e828bb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9fd41690254501"/>
  </p:sldMasterIdLst>
  <p:sldIdLst>
    <p:sldId xmlns:r="http://schemas.openxmlformats.org/officeDocument/2006/relationships" id="256" r:id="R36b3d10d5ae94454"/>
    <p:sldId xmlns:r="http://schemas.openxmlformats.org/officeDocument/2006/relationships" id="257" r:id="Ra5985e1324854c83"/>
    <p:sldId xmlns:r="http://schemas.openxmlformats.org/officeDocument/2006/relationships" id="258" r:id="R4a29ec2876884756"/>
    <p:sldId xmlns:r="http://schemas.openxmlformats.org/officeDocument/2006/relationships" id="259" r:id="R4c27f512f0f34771"/>
    <p:sldId xmlns:r="http://schemas.openxmlformats.org/officeDocument/2006/relationships" id="260" r:id="R643f116485d04583"/>
    <p:sldId xmlns:r="http://schemas.openxmlformats.org/officeDocument/2006/relationships" id="261" r:id="Re0c7439031c6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fd41690254501" /><Relationship Type="http://schemas.openxmlformats.org/officeDocument/2006/relationships/slide" Target="/ppt/slides/slide1.xml" Id="R36b3d10d5ae94454" /><Relationship Type="http://schemas.openxmlformats.org/officeDocument/2006/relationships/slide" Target="/ppt/slides/slide2.xml" Id="Ra5985e1324854c83" /><Relationship Type="http://schemas.openxmlformats.org/officeDocument/2006/relationships/slide" Target="/ppt/slides/slide3.xml" Id="R4a29ec2876884756" /><Relationship Type="http://schemas.openxmlformats.org/officeDocument/2006/relationships/slide" Target="/ppt/slides/slide4.xml" Id="R4c27f512f0f34771" /><Relationship Type="http://schemas.openxmlformats.org/officeDocument/2006/relationships/slide" Target="/ppt/slides/slide5.xml" Id="R643f116485d04583" /><Relationship Type="http://schemas.openxmlformats.org/officeDocument/2006/relationships/slide" Target="/ppt/slides/slide6.xml" Id="Re0c7439031c6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d81cd7069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e51bb7ccf4072" /><Relationship Type="http://schemas.openxmlformats.org/officeDocument/2006/relationships/theme" Target="/ppt/slideMasters/theme/theme1.xml" Id="R49f32ec2f2ed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e51bb7ccf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d304f5cbc46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13695bf3e4f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cb657466045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0019e750d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cad956bfa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8ab9c4d09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INVEST GLOBAL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INVEST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INVEST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INVEST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INVEST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INVEST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921 784 414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INVEST GLOBAL AS</a:t>
            </a:r>
          </a:p>
        </p:txBody>
      </p:sp>
    </p:spTree>
  </p:cSld>
  <p:clrMapOvr>
    <a:masterClrMapping xmlns:a="http://schemas.openxmlformats.org/drawingml/2006/main"/>
  </p:clrMapOvr>
</p:sld>
</file>