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aa5c6a203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30815df59404e"/>
  </p:sldMasterIdLst>
  <p:sldIdLst>
    <p:sldId xmlns:r="http://schemas.openxmlformats.org/officeDocument/2006/relationships" id="256" r:id="R0f65989a48d54240"/>
    <p:sldId xmlns:r="http://schemas.openxmlformats.org/officeDocument/2006/relationships" id="257" r:id="Ree9ec1709b824721"/>
    <p:sldId xmlns:r="http://schemas.openxmlformats.org/officeDocument/2006/relationships" id="258" r:id="Rfd133a243dcb4cf3"/>
    <p:sldId xmlns:r="http://schemas.openxmlformats.org/officeDocument/2006/relationships" id="259" r:id="Reedced4bd9f747b9"/>
    <p:sldId xmlns:r="http://schemas.openxmlformats.org/officeDocument/2006/relationships" id="260" r:id="Rf684778553634ed5"/>
    <p:sldId xmlns:r="http://schemas.openxmlformats.org/officeDocument/2006/relationships" id="261" r:id="Ra7b9fc6359ac4bd6"/>
    <p:sldId xmlns:r="http://schemas.openxmlformats.org/officeDocument/2006/relationships" id="262" r:id="R220ae356d184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30815df59404e" /><Relationship Type="http://schemas.openxmlformats.org/officeDocument/2006/relationships/slide" Target="/ppt/slides/slide1.xml" Id="R0f65989a48d54240" /><Relationship Type="http://schemas.openxmlformats.org/officeDocument/2006/relationships/slide" Target="/ppt/slides/slide2.xml" Id="Ree9ec1709b824721" /><Relationship Type="http://schemas.openxmlformats.org/officeDocument/2006/relationships/slide" Target="/ppt/slides/slide3.xml" Id="Rfd133a243dcb4cf3" /><Relationship Type="http://schemas.openxmlformats.org/officeDocument/2006/relationships/slide" Target="/ppt/slides/slide4.xml" Id="Reedced4bd9f747b9" /><Relationship Type="http://schemas.openxmlformats.org/officeDocument/2006/relationships/slide" Target="/ppt/slides/slide5.xml" Id="Rf684778553634ed5" /><Relationship Type="http://schemas.openxmlformats.org/officeDocument/2006/relationships/slide" Target="/ppt/slides/slide6.xml" Id="Ra7b9fc6359ac4bd6" /><Relationship Type="http://schemas.openxmlformats.org/officeDocument/2006/relationships/slide" Target="/ppt/slides/slide7.xml" Id="R220ae356d184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583315cf1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6fae7ed8440b3" /><Relationship Type="http://schemas.openxmlformats.org/officeDocument/2006/relationships/theme" Target="/ppt/slideMasters/theme/theme1.xml" Id="R211d8a805036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6fae7ed8440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7bae43cd1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a7179a002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fb8a6883a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4fc76910c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7fdc5f8784a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8e51d780745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f1c04624e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8 535 564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3 163 759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11 302 553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Bessebergveien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921 760 094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