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d0e075f1441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0ca8ec0db2488b"/>
  </p:sldMasterIdLst>
  <p:sldIdLst>
    <p:sldId xmlns:r="http://schemas.openxmlformats.org/officeDocument/2006/relationships" id="256" r:id="R0289ebdd0c664f55"/>
    <p:sldId xmlns:r="http://schemas.openxmlformats.org/officeDocument/2006/relationships" id="257" r:id="R1b0d7a27d80a4214"/>
    <p:sldId xmlns:r="http://schemas.openxmlformats.org/officeDocument/2006/relationships" id="258" r:id="R4b90350c2b0a4d39"/>
    <p:sldId xmlns:r="http://schemas.openxmlformats.org/officeDocument/2006/relationships" id="259" r:id="Re14329bf4ae94d41"/>
    <p:sldId xmlns:r="http://schemas.openxmlformats.org/officeDocument/2006/relationships" id="260" r:id="R0ca702f20b5c4765"/>
    <p:sldId xmlns:r="http://schemas.openxmlformats.org/officeDocument/2006/relationships" id="261" r:id="R0153fe133ed74870"/>
    <p:sldId xmlns:r="http://schemas.openxmlformats.org/officeDocument/2006/relationships" id="262" r:id="Racbeb34fcebe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ca8ec0db2488b" /><Relationship Type="http://schemas.openxmlformats.org/officeDocument/2006/relationships/slide" Target="/ppt/slides/slide1.xml" Id="R0289ebdd0c664f55" /><Relationship Type="http://schemas.openxmlformats.org/officeDocument/2006/relationships/slide" Target="/ppt/slides/slide2.xml" Id="R1b0d7a27d80a4214" /><Relationship Type="http://schemas.openxmlformats.org/officeDocument/2006/relationships/slide" Target="/ppt/slides/slide3.xml" Id="R4b90350c2b0a4d39" /><Relationship Type="http://schemas.openxmlformats.org/officeDocument/2006/relationships/slide" Target="/ppt/slides/slide4.xml" Id="Re14329bf4ae94d41" /><Relationship Type="http://schemas.openxmlformats.org/officeDocument/2006/relationships/slide" Target="/ppt/slides/slide5.xml" Id="R0ca702f20b5c4765" /><Relationship Type="http://schemas.openxmlformats.org/officeDocument/2006/relationships/slide" Target="/ppt/slides/slide6.xml" Id="R0153fe133ed74870" /><Relationship Type="http://schemas.openxmlformats.org/officeDocument/2006/relationships/slide" Target="/ppt/slides/slide7.xml" Id="Racbeb34fcebe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ae996adce45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750a40802416e" /><Relationship Type="http://schemas.openxmlformats.org/officeDocument/2006/relationships/theme" Target="/ppt/slideMasters/theme/theme1.xml" Id="Rd7c58509053e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7750a4080241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c18114d3543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0bcc6953844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4728ffeee4d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7d04b8a0a40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1b4b52e2349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56423bfd343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f04947ae5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94 447 969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VIER SIMENSEN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921 685 017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