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d69d87f63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6952c86354d3d"/>
  </p:sldMasterIdLst>
  <p:sldIdLst>
    <p:sldId xmlns:r="http://schemas.openxmlformats.org/officeDocument/2006/relationships" id="256" r:id="R9f1cdad2969d4279"/>
    <p:sldId xmlns:r="http://schemas.openxmlformats.org/officeDocument/2006/relationships" id="257" r:id="Rda57a1e6a7c74a98"/>
    <p:sldId xmlns:r="http://schemas.openxmlformats.org/officeDocument/2006/relationships" id="258" r:id="Rc52a6ae83b234009"/>
    <p:sldId xmlns:r="http://schemas.openxmlformats.org/officeDocument/2006/relationships" id="259" r:id="R15b90120159848d8"/>
    <p:sldId xmlns:r="http://schemas.openxmlformats.org/officeDocument/2006/relationships" id="260" r:id="R6c2d0afd4da347ec"/>
    <p:sldId xmlns:r="http://schemas.openxmlformats.org/officeDocument/2006/relationships" id="261" r:id="Rdceb575e8190401b"/>
    <p:sldId xmlns:r="http://schemas.openxmlformats.org/officeDocument/2006/relationships" id="262" r:id="Rafb158c85a75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6952c86354d3d" /><Relationship Type="http://schemas.openxmlformats.org/officeDocument/2006/relationships/slide" Target="/ppt/slides/slide1.xml" Id="R9f1cdad2969d4279" /><Relationship Type="http://schemas.openxmlformats.org/officeDocument/2006/relationships/slide" Target="/ppt/slides/slide2.xml" Id="Rda57a1e6a7c74a98" /><Relationship Type="http://schemas.openxmlformats.org/officeDocument/2006/relationships/slide" Target="/ppt/slides/slide3.xml" Id="Rc52a6ae83b234009" /><Relationship Type="http://schemas.openxmlformats.org/officeDocument/2006/relationships/slide" Target="/ppt/slides/slide4.xml" Id="R15b90120159848d8" /><Relationship Type="http://schemas.openxmlformats.org/officeDocument/2006/relationships/slide" Target="/ppt/slides/slide5.xml" Id="R6c2d0afd4da347ec" /><Relationship Type="http://schemas.openxmlformats.org/officeDocument/2006/relationships/slide" Target="/ppt/slides/slide6.xml" Id="Rdceb575e8190401b" /><Relationship Type="http://schemas.openxmlformats.org/officeDocument/2006/relationships/slide" Target="/ppt/slides/slide7.xml" Id="Rafb158c85a75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fa4a76a44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bda0e06e7404c" /><Relationship Type="http://schemas.openxmlformats.org/officeDocument/2006/relationships/theme" Target="/ppt/slideMasters/theme/theme1.xml" Id="R198957e42a38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bda0e06e7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ff970c594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c5061caae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cc5eefff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21311c23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7a8a89db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22889f2646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a146e295f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DRÅB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11 851 835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BÅRD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Bård Andreas Hansen, Skjærgårdsveien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