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8122215c3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90820bc234f15"/>
  </p:sldMasterIdLst>
  <p:sldIdLst>
    <p:sldId xmlns:r="http://schemas.openxmlformats.org/officeDocument/2006/relationships" id="256" r:id="R80ee8c5b899a49de"/>
    <p:sldId xmlns:r="http://schemas.openxmlformats.org/officeDocument/2006/relationships" id="257" r:id="R9bc12d23cf204fd1"/>
    <p:sldId xmlns:r="http://schemas.openxmlformats.org/officeDocument/2006/relationships" id="258" r:id="R667182a6565641a5"/>
    <p:sldId xmlns:r="http://schemas.openxmlformats.org/officeDocument/2006/relationships" id="259" r:id="R49c0320954254762"/>
    <p:sldId xmlns:r="http://schemas.openxmlformats.org/officeDocument/2006/relationships" id="260" r:id="R4e8f020267934004"/>
    <p:sldId xmlns:r="http://schemas.openxmlformats.org/officeDocument/2006/relationships" id="261" r:id="R3be9e812df3543b7"/>
    <p:sldId xmlns:r="http://schemas.openxmlformats.org/officeDocument/2006/relationships" id="262" r:id="Rcc8b88b120dc42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90820bc234f15" /><Relationship Type="http://schemas.openxmlformats.org/officeDocument/2006/relationships/slide" Target="/ppt/slides/slide1.xml" Id="R80ee8c5b899a49de" /><Relationship Type="http://schemas.openxmlformats.org/officeDocument/2006/relationships/slide" Target="/ppt/slides/slide2.xml" Id="R9bc12d23cf204fd1" /><Relationship Type="http://schemas.openxmlformats.org/officeDocument/2006/relationships/slide" Target="/ppt/slides/slide3.xml" Id="R667182a6565641a5" /><Relationship Type="http://schemas.openxmlformats.org/officeDocument/2006/relationships/slide" Target="/ppt/slides/slide4.xml" Id="R49c0320954254762" /><Relationship Type="http://schemas.openxmlformats.org/officeDocument/2006/relationships/slide" Target="/ppt/slides/slide5.xml" Id="R4e8f020267934004" /><Relationship Type="http://schemas.openxmlformats.org/officeDocument/2006/relationships/slide" Target="/ppt/slides/slide6.xml" Id="R3be9e812df3543b7" /><Relationship Type="http://schemas.openxmlformats.org/officeDocument/2006/relationships/slide" Target="/ppt/slides/slide7.xml" Id="Rcc8b88b120dc42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1ee5f7d91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9eb8526954509" /><Relationship Type="http://schemas.openxmlformats.org/officeDocument/2006/relationships/theme" Target="/ppt/slideMasters/theme/theme1.xml" Id="R5dbd19d6b7db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9eb852695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480f3e14f42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37685920a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89691f6a1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b1a96ae9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2e7ca656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5de828a564f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8ad88d720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APTUM &amp; WEBCODE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APTUM &amp; WEBCODE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5 590 805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FOTO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PKW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JHESTÅS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