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b96eee6883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4a4f30ebf541fb"/>
  </p:sldMasterIdLst>
  <p:sldIdLst>
    <p:sldId xmlns:r="http://schemas.openxmlformats.org/officeDocument/2006/relationships" id="256" r:id="R8697464d445249e2"/>
    <p:sldId xmlns:r="http://schemas.openxmlformats.org/officeDocument/2006/relationships" id="257" r:id="R977a911d212d4375"/>
    <p:sldId xmlns:r="http://schemas.openxmlformats.org/officeDocument/2006/relationships" id="258" r:id="Rf93d12a8b0f4438d"/>
    <p:sldId xmlns:r="http://schemas.openxmlformats.org/officeDocument/2006/relationships" id="259" r:id="Rcccf297ce23048ce"/>
    <p:sldId xmlns:r="http://schemas.openxmlformats.org/officeDocument/2006/relationships" id="260" r:id="R72a0e3eff40b4777"/>
    <p:sldId xmlns:r="http://schemas.openxmlformats.org/officeDocument/2006/relationships" id="261" r:id="R1f484bf7a0f6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a4f30ebf541fb" /><Relationship Type="http://schemas.openxmlformats.org/officeDocument/2006/relationships/slide" Target="/ppt/slides/slide1.xml" Id="R8697464d445249e2" /><Relationship Type="http://schemas.openxmlformats.org/officeDocument/2006/relationships/slide" Target="/ppt/slides/slide2.xml" Id="R977a911d212d4375" /><Relationship Type="http://schemas.openxmlformats.org/officeDocument/2006/relationships/slide" Target="/ppt/slides/slide3.xml" Id="Rf93d12a8b0f4438d" /><Relationship Type="http://schemas.openxmlformats.org/officeDocument/2006/relationships/slide" Target="/ppt/slides/slide4.xml" Id="Rcccf297ce23048ce" /><Relationship Type="http://schemas.openxmlformats.org/officeDocument/2006/relationships/slide" Target="/ppt/slides/slide5.xml" Id="R72a0e3eff40b4777" /><Relationship Type="http://schemas.openxmlformats.org/officeDocument/2006/relationships/slide" Target="/ppt/slides/slide6.xml" Id="R1f484bf7a0f6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f09760d60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f289663bf4ed5" /><Relationship Type="http://schemas.openxmlformats.org/officeDocument/2006/relationships/theme" Target="/ppt/slideMasters/theme/theme1.xml" Id="R118fd799011344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cf289663bf4e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6a55ca95947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9c673ea6f4e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0d0932dad49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c2c573f31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3644b80c245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f4973d39a4c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APTUM &amp; WEBCODE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921 677 340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