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0abd4a38c94c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a04e5fa1e1466f"/>
  </p:sldMasterIdLst>
  <p:sldIdLst>
    <p:sldId xmlns:r="http://schemas.openxmlformats.org/officeDocument/2006/relationships" id="256" r:id="Ra24302b127e645e9"/>
    <p:sldId xmlns:r="http://schemas.openxmlformats.org/officeDocument/2006/relationships" id="257" r:id="Ra0b8134b38084b86"/>
    <p:sldId xmlns:r="http://schemas.openxmlformats.org/officeDocument/2006/relationships" id="258" r:id="R41e5906aa90e472c"/>
    <p:sldId xmlns:r="http://schemas.openxmlformats.org/officeDocument/2006/relationships" id="259" r:id="R75541985817046ec"/>
    <p:sldId xmlns:r="http://schemas.openxmlformats.org/officeDocument/2006/relationships" id="260" r:id="Rc5c39ae84a9740d9"/>
    <p:sldId xmlns:r="http://schemas.openxmlformats.org/officeDocument/2006/relationships" id="261" r:id="Rc358c059a14946f5"/>
    <p:sldId xmlns:r="http://schemas.openxmlformats.org/officeDocument/2006/relationships" id="262" r:id="R6562c5337a1341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a04e5fa1e1466f" /><Relationship Type="http://schemas.openxmlformats.org/officeDocument/2006/relationships/slide" Target="/ppt/slides/slide1.xml" Id="Ra24302b127e645e9" /><Relationship Type="http://schemas.openxmlformats.org/officeDocument/2006/relationships/slide" Target="/ppt/slides/slide2.xml" Id="Ra0b8134b38084b86" /><Relationship Type="http://schemas.openxmlformats.org/officeDocument/2006/relationships/slide" Target="/ppt/slides/slide3.xml" Id="R41e5906aa90e472c" /><Relationship Type="http://schemas.openxmlformats.org/officeDocument/2006/relationships/slide" Target="/ppt/slides/slide4.xml" Id="R75541985817046ec" /><Relationship Type="http://schemas.openxmlformats.org/officeDocument/2006/relationships/slide" Target="/ppt/slides/slide5.xml" Id="Rc5c39ae84a9740d9" /><Relationship Type="http://schemas.openxmlformats.org/officeDocument/2006/relationships/slide" Target="/ppt/slides/slide6.xml" Id="Rc358c059a14946f5" /><Relationship Type="http://schemas.openxmlformats.org/officeDocument/2006/relationships/slide" Target="/ppt/slides/slide7.xml" Id="R6562c5337a1341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463051ca7443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faa19979d4dc8" /><Relationship Type="http://schemas.openxmlformats.org/officeDocument/2006/relationships/theme" Target="/ppt/slideMasters/theme/theme1.xml" Id="R48c00825c06843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1faa19979d4d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80a6db9f441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acc244aab45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f990392484a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470177f8140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d633b2c6746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2119e8daf40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15917ce7144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REGNVÆRSDAG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REGNVÆRSDAG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−410 701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−414 864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−414 635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3 402 971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KNOPH CLAIRE GORMAN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921 672 098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