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1bfe5239f84c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336396a9c24650"/>
  </p:sldMasterIdLst>
  <p:sldIdLst>
    <p:sldId xmlns:r="http://schemas.openxmlformats.org/officeDocument/2006/relationships" id="256" r:id="R2225bfa3a8454dbe"/>
    <p:sldId xmlns:r="http://schemas.openxmlformats.org/officeDocument/2006/relationships" id="257" r:id="Rbcbcb5965d94490a"/>
    <p:sldId xmlns:r="http://schemas.openxmlformats.org/officeDocument/2006/relationships" id="258" r:id="R0a65ad6224ff420d"/>
    <p:sldId xmlns:r="http://schemas.openxmlformats.org/officeDocument/2006/relationships" id="259" r:id="R4ce51bf78565480f"/>
    <p:sldId xmlns:r="http://schemas.openxmlformats.org/officeDocument/2006/relationships" id="260" r:id="R27aa22806cfb408c"/>
    <p:sldId xmlns:r="http://schemas.openxmlformats.org/officeDocument/2006/relationships" id="261" r:id="R7c7a828da98940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336396a9c24650" /><Relationship Type="http://schemas.openxmlformats.org/officeDocument/2006/relationships/slide" Target="/ppt/slides/slide1.xml" Id="R2225bfa3a8454dbe" /><Relationship Type="http://schemas.openxmlformats.org/officeDocument/2006/relationships/slide" Target="/ppt/slides/slide2.xml" Id="Rbcbcb5965d94490a" /><Relationship Type="http://schemas.openxmlformats.org/officeDocument/2006/relationships/slide" Target="/ppt/slides/slide3.xml" Id="R0a65ad6224ff420d" /><Relationship Type="http://schemas.openxmlformats.org/officeDocument/2006/relationships/slide" Target="/ppt/slides/slide4.xml" Id="R4ce51bf78565480f" /><Relationship Type="http://schemas.openxmlformats.org/officeDocument/2006/relationships/slide" Target="/ppt/slides/slide5.xml" Id="R27aa22806cfb408c" /><Relationship Type="http://schemas.openxmlformats.org/officeDocument/2006/relationships/slide" Target="/ppt/slides/slide6.xml" Id="R7c7a828da98940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939fe1abc643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d279febab4bfe" /><Relationship Type="http://schemas.openxmlformats.org/officeDocument/2006/relationships/theme" Target="/ppt/slideMasters/theme/theme1.xml" Id="R074da74d035e4e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6d279febab4b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89c24a0c749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2d81c3c5b43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13a416b634b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56dde64d547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b6f1b017c42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4a192bd6642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REGNVÆRSDAG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REGNVÆRSDAG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REGNVÆRSDAG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REGNVÆRSDAG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REGNVÆRSDAG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REGNVÆRSDAG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921 672 098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REGNVÆRSDAG AS</a:t>
            </a:r>
          </a:p>
        </p:txBody>
      </p:sp>
    </p:spTree>
  </p:cSld>
  <p:clrMapOvr>
    <a:masterClrMapping xmlns:a="http://schemas.openxmlformats.org/drawingml/2006/main"/>
  </p:clrMapOvr>
</p:sld>
</file>