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fd1b5f86dc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eab90121424a97"/>
  </p:sldMasterIdLst>
  <p:sldIdLst>
    <p:sldId xmlns:r="http://schemas.openxmlformats.org/officeDocument/2006/relationships" id="256" r:id="R473e8c1eb7484a4f"/>
    <p:sldId xmlns:r="http://schemas.openxmlformats.org/officeDocument/2006/relationships" id="257" r:id="Rbabb9e2ced5e48aa"/>
    <p:sldId xmlns:r="http://schemas.openxmlformats.org/officeDocument/2006/relationships" id="258" r:id="R0469d3b9332e419c"/>
    <p:sldId xmlns:r="http://schemas.openxmlformats.org/officeDocument/2006/relationships" id="259" r:id="Ra20f777bf9594854"/>
    <p:sldId xmlns:r="http://schemas.openxmlformats.org/officeDocument/2006/relationships" id="260" r:id="R156bcca0521640de"/>
    <p:sldId xmlns:r="http://schemas.openxmlformats.org/officeDocument/2006/relationships" id="261" r:id="Re520fea950834358"/>
    <p:sldId xmlns:r="http://schemas.openxmlformats.org/officeDocument/2006/relationships" id="262" r:id="Rc98becebfdaa4f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ab90121424a97" /><Relationship Type="http://schemas.openxmlformats.org/officeDocument/2006/relationships/slide" Target="/ppt/slides/slide1.xml" Id="R473e8c1eb7484a4f" /><Relationship Type="http://schemas.openxmlformats.org/officeDocument/2006/relationships/slide" Target="/ppt/slides/slide2.xml" Id="Rbabb9e2ced5e48aa" /><Relationship Type="http://schemas.openxmlformats.org/officeDocument/2006/relationships/slide" Target="/ppt/slides/slide3.xml" Id="R0469d3b9332e419c" /><Relationship Type="http://schemas.openxmlformats.org/officeDocument/2006/relationships/slide" Target="/ppt/slides/slide4.xml" Id="Ra20f777bf9594854" /><Relationship Type="http://schemas.openxmlformats.org/officeDocument/2006/relationships/slide" Target="/ppt/slides/slide5.xml" Id="R156bcca0521640de" /><Relationship Type="http://schemas.openxmlformats.org/officeDocument/2006/relationships/slide" Target="/ppt/slides/slide6.xml" Id="Re520fea950834358" /><Relationship Type="http://schemas.openxmlformats.org/officeDocument/2006/relationships/slide" Target="/ppt/slides/slide7.xml" Id="Rc98becebfdaa4f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9cf773cc045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a4eb8707a4763" /><Relationship Type="http://schemas.openxmlformats.org/officeDocument/2006/relationships/theme" Target="/ppt/slideMasters/theme/theme1.xml" Id="Rcb189e11bf994b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da4eb8707a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b73cd42a9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752ff9580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46e4cc3b843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d2066e3594b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d78e5f5114f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933e764b243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576c9b73941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WILLIKSEN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FORVALTNING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43 820 547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−4 175 526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22 172 038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1 573 498 160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2 424 394 343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WILLIKSEN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921 654 863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