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6e7b4fb6345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caca6bc864fac"/>
  </p:sldMasterIdLst>
  <p:sldIdLst>
    <p:sldId xmlns:r="http://schemas.openxmlformats.org/officeDocument/2006/relationships" id="256" r:id="R9f313160bc8b4964"/>
    <p:sldId xmlns:r="http://schemas.openxmlformats.org/officeDocument/2006/relationships" id="257" r:id="Ra8ade72239654949"/>
    <p:sldId xmlns:r="http://schemas.openxmlformats.org/officeDocument/2006/relationships" id="258" r:id="Rd1380d1b90594cd7"/>
    <p:sldId xmlns:r="http://schemas.openxmlformats.org/officeDocument/2006/relationships" id="259" r:id="Raf9d76399555464a"/>
    <p:sldId xmlns:r="http://schemas.openxmlformats.org/officeDocument/2006/relationships" id="260" r:id="Rd5261b2eddf44670"/>
    <p:sldId xmlns:r="http://schemas.openxmlformats.org/officeDocument/2006/relationships" id="261" r:id="R135c5f8313064d06"/>
    <p:sldId xmlns:r="http://schemas.openxmlformats.org/officeDocument/2006/relationships" id="262" r:id="R63440bf7b8f9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caca6bc864fac" /><Relationship Type="http://schemas.openxmlformats.org/officeDocument/2006/relationships/slide" Target="/ppt/slides/slide1.xml" Id="R9f313160bc8b4964" /><Relationship Type="http://schemas.openxmlformats.org/officeDocument/2006/relationships/slide" Target="/ppt/slides/slide2.xml" Id="Ra8ade72239654949" /><Relationship Type="http://schemas.openxmlformats.org/officeDocument/2006/relationships/slide" Target="/ppt/slides/slide3.xml" Id="Rd1380d1b90594cd7" /><Relationship Type="http://schemas.openxmlformats.org/officeDocument/2006/relationships/slide" Target="/ppt/slides/slide4.xml" Id="Raf9d76399555464a" /><Relationship Type="http://schemas.openxmlformats.org/officeDocument/2006/relationships/slide" Target="/ppt/slides/slide5.xml" Id="Rd5261b2eddf44670" /><Relationship Type="http://schemas.openxmlformats.org/officeDocument/2006/relationships/slide" Target="/ppt/slides/slide6.xml" Id="R135c5f8313064d06" /><Relationship Type="http://schemas.openxmlformats.org/officeDocument/2006/relationships/slide" Target="/ppt/slides/slide7.xml" Id="R63440bf7b8f9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f630d3dd6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91947dbf5425b" /><Relationship Type="http://schemas.openxmlformats.org/officeDocument/2006/relationships/theme" Target="/ppt/slideMasters/theme/theme1.xml" Id="Rbec165d75e7e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91947dbf5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7e1b360cd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1a5d11161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6639e4ab446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8da26ef11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295ce8f0c4f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61e515f01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eb426cef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REVISJON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ALVHEIM HEGGØY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PESCHOUT OLSEN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INGVARD OHNSTAD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