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cd02c97c844c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8aabfc8a814b13"/>
  </p:sldMasterIdLst>
  <p:sldIdLst>
    <p:sldId xmlns:r="http://schemas.openxmlformats.org/officeDocument/2006/relationships" id="256" r:id="R80bc456633924df7"/>
    <p:sldId xmlns:r="http://schemas.openxmlformats.org/officeDocument/2006/relationships" id="257" r:id="R3e482f3b85ed4ff9"/>
    <p:sldId xmlns:r="http://schemas.openxmlformats.org/officeDocument/2006/relationships" id="258" r:id="R22837ff0fc2e48c0"/>
    <p:sldId xmlns:r="http://schemas.openxmlformats.org/officeDocument/2006/relationships" id="259" r:id="R846ade99e6654eda"/>
    <p:sldId xmlns:r="http://schemas.openxmlformats.org/officeDocument/2006/relationships" id="260" r:id="Ra0be4514d20e445e"/>
    <p:sldId xmlns:r="http://schemas.openxmlformats.org/officeDocument/2006/relationships" id="261" r:id="R53935ff24d124ddc"/>
    <p:sldId xmlns:r="http://schemas.openxmlformats.org/officeDocument/2006/relationships" id="262" r:id="Rddf055d8c9314a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8aabfc8a814b13" /><Relationship Type="http://schemas.openxmlformats.org/officeDocument/2006/relationships/slide" Target="/ppt/slides/slide1.xml" Id="R80bc456633924df7" /><Relationship Type="http://schemas.openxmlformats.org/officeDocument/2006/relationships/slide" Target="/ppt/slides/slide2.xml" Id="R3e482f3b85ed4ff9" /><Relationship Type="http://schemas.openxmlformats.org/officeDocument/2006/relationships/slide" Target="/ppt/slides/slide3.xml" Id="R22837ff0fc2e48c0" /><Relationship Type="http://schemas.openxmlformats.org/officeDocument/2006/relationships/slide" Target="/ppt/slides/slide4.xml" Id="R846ade99e6654eda" /><Relationship Type="http://schemas.openxmlformats.org/officeDocument/2006/relationships/slide" Target="/ppt/slides/slide5.xml" Id="Ra0be4514d20e445e" /><Relationship Type="http://schemas.openxmlformats.org/officeDocument/2006/relationships/slide" Target="/ppt/slides/slide6.xml" Id="R53935ff24d124ddc" /><Relationship Type="http://schemas.openxmlformats.org/officeDocument/2006/relationships/slide" Target="/ppt/slides/slide7.xml" Id="Rddf055d8c9314a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41c37becfa4e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bcee3c5884c7a" /><Relationship Type="http://schemas.openxmlformats.org/officeDocument/2006/relationships/theme" Target="/ppt/slideMasters/theme/theme1.xml" Id="Rfa78baf1126d4d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bbcee3c5884c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0c10459574c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9b22b62da4b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86b87ddab40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b704a71c545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9df4dec1649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0a32c68d745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3f70a58704b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JELSA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JELSA INVESTERING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1 615 000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383 613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40 260 691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278 292 345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298 068 386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JELSA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Karikroken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4045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921 633 939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