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68afcc4374b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10e4c72d14a9e"/>
  </p:sldMasterIdLst>
  <p:sldIdLst>
    <p:sldId xmlns:r="http://schemas.openxmlformats.org/officeDocument/2006/relationships" id="256" r:id="R87e7b0ea2cec4295"/>
    <p:sldId xmlns:r="http://schemas.openxmlformats.org/officeDocument/2006/relationships" id="257" r:id="Ra8791792c6454368"/>
    <p:sldId xmlns:r="http://schemas.openxmlformats.org/officeDocument/2006/relationships" id="258" r:id="R6e2aca45ad0248c3"/>
    <p:sldId xmlns:r="http://schemas.openxmlformats.org/officeDocument/2006/relationships" id="259" r:id="Rc3d74289a6a043ca"/>
    <p:sldId xmlns:r="http://schemas.openxmlformats.org/officeDocument/2006/relationships" id="260" r:id="Re81ab9f60f8d4c67"/>
    <p:sldId xmlns:r="http://schemas.openxmlformats.org/officeDocument/2006/relationships" id="261" r:id="R3f6e50ce13f84e61"/>
    <p:sldId xmlns:r="http://schemas.openxmlformats.org/officeDocument/2006/relationships" id="262" r:id="Rc0abd9c7da0c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10e4c72d14a9e" /><Relationship Type="http://schemas.openxmlformats.org/officeDocument/2006/relationships/slide" Target="/ppt/slides/slide1.xml" Id="R87e7b0ea2cec4295" /><Relationship Type="http://schemas.openxmlformats.org/officeDocument/2006/relationships/slide" Target="/ppt/slides/slide2.xml" Id="Ra8791792c6454368" /><Relationship Type="http://schemas.openxmlformats.org/officeDocument/2006/relationships/slide" Target="/ppt/slides/slide3.xml" Id="R6e2aca45ad0248c3" /><Relationship Type="http://schemas.openxmlformats.org/officeDocument/2006/relationships/slide" Target="/ppt/slides/slide4.xml" Id="Rc3d74289a6a043ca" /><Relationship Type="http://schemas.openxmlformats.org/officeDocument/2006/relationships/slide" Target="/ppt/slides/slide5.xml" Id="Re81ab9f60f8d4c67" /><Relationship Type="http://schemas.openxmlformats.org/officeDocument/2006/relationships/slide" Target="/ppt/slides/slide6.xml" Id="R3f6e50ce13f84e61" /><Relationship Type="http://schemas.openxmlformats.org/officeDocument/2006/relationships/slide" Target="/ppt/slides/slide7.xml" Id="Rc0abd9c7da0c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c481b7b0b49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bac67f5d54a06" /><Relationship Type="http://schemas.openxmlformats.org/officeDocument/2006/relationships/theme" Target="/ppt/slideMasters/theme/theme1.xml" Id="R9f2979b70d00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bac67f5d5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1dd2994b0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d794bd969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c6d022db4f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a4cb70a5042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e36135c9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bdf67cdbf4e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15f5ae006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40 799 458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335 037 888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345 516 167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ACJ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