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4fea94355c44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743569faf34c39"/>
  </p:sldMasterIdLst>
  <p:sldIdLst>
    <p:sldId xmlns:r="http://schemas.openxmlformats.org/officeDocument/2006/relationships" id="256" r:id="R248dbe0e3a21418c"/>
    <p:sldId xmlns:r="http://schemas.openxmlformats.org/officeDocument/2006/relationships" id="257" r:id="Rcbde9a9d10264118"/>
    <p:sldId xmlns:r="http://schemas.openxmlformats.org/officeDocument/2006/relationships" id="258" r:id="R9782af6cdbca437f"/>
    <p:sldId xmlns:r="http://schemas.openxmlformats.org/officeDocument/2006/relationships" id="259" r:id="Rc9209ea9f9eb473b"/>
    <p:sldId xmlns:r="http://schemas.openxmlformats.org/officeDocument/2006/relationships" id="260" r:id="R9ecc0dfd1f2f4372"/>
    <p:sldId xmlns:r="http://schemas.openxmlformats.org/officeDocument/2006/relationships" id="261" r:id="R4cf08f27f2af4852"/>
    <p:sldId xmlns:r="http://schemas.openxmlformats.org/officeDocument/2006/relationships" id="262" r:id="Ra1aa6cb87258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743569faf34c39" /><Relationship Type="http://schemas.openxmlformats.org/officeDocument/2006/relationships/slide" Target="/ppt/slides/slide1.xml" Id="R248dbe0e3a21418c" /><Relationship Type="http://schemas.openxmlformats.org/officeDocument/2006/relationships/slide" Target="/ppt/slides/slide2.xml" Id="Rcbde9a9d10264118" /><Relationship Type="http://schemas.openxmlformats.org/officeDocument/2006/relationships/slide" Target="/ppt/slides/slide3.xml" Id="R9782af6cdbca437f" /><Relationship Type="http://schemas.openxmlformats.org/officeDocument/2006/relationships/slide" Target="/ppt/slides/slide4.xml" Id="Rc9209ea9f9eb473b" /><Relationship Type="http://schemas.openxmlformats.org/officeDocument/2006/relationships/slide" Target="/ppt/slides/slide5.xml" Id="R9ecc0dfd1f2f4372" /><Relationship Type="http://schemas.openxmlformats.org/officeDocument/2006/relationships/slide" Target="/ppt/slides/slide6.xml" Id="R4cf08f27f2af4852" /><Relationship Type="http://schemas.openxmlformats.org/officeDocument/2006/relationships/slide" Target="/ppt/slides/slide7.xml" Id="Ra1aa6cb87258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146ba896d34e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76c1ffbee74aa2" /><Relationship Type="http://schemas.openxmlformats.org/officeDocument/2006/relationships/theme" Target="/ppt/slideMasters/theme/theme1.xml" Id="Rb9964beaf5504d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76c1ffbee74a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a3b253aba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162011bad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80da8436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459c8013a43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89441176f43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bb760944248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343282ec9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CELESTE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20 846 221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18 634 869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20 945 697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WAHLIN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Rosendalsgata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3264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921 614 357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CELESTE HOLDING AS</a:t>
            </a:r>
          </a:p>
        </p:txBody>
      </p:sp>
    </p:spTree>
  </p:cSld>
  <p:clrMapOvr>
    <a:masterClrMapping xmlns:a="http://schemas.openxmlformats.org/drawingml/2006/main"/>
  </p:clrMapOvr>
</p:sld>
</file>