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91edc5473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460516b484c5c"/>
  </p:sldMasterIdLst>
  <p:sldIdLst>
    <p:sldId xmlns:r="http://schemas.openxmlformats.org/officeDocument/2006/relationships" id="256" r:id="R1b430ad766324f85"/>
    <p:sldId xmlns:r="http://schemas.openxmlformats.org/officeDocument/2006/relationships" id="257" r:id="Rb625513bb3b74812"/>
    <p:sldId xmlns:r="http://schemas.openxmlformats.org/officeDocument/2006/relationships" id="258" r:id="R2ec1648a7f1543d6"/>
    <p:sldId xmlns:r="http://schemas.openxmlformats.org/officeDocument/2006/relationships" id="259" r:id="R11221f4a853e48fc"/>
    <p:sldId xmlns:r="http://schemas.openxmlformats.org/officeDocument/2006/relationships" id="260" r:id="R4128c87510fa43dd"/>
    <p:sldId xmlns:r="http://schemas.openxmlformats.org/officeDocument/2006/relationships" id="261" r:id="Recb73f47390642c2"/>
    <p:sldId xmlns:r="http://schemas.openxmlformats.org/officeDocument/2006/relationships" id="262" r:id="R86f2d0e995f8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460516b484c5c" /><Relationship Type="http://schemas.openxmlformats.org/officeDocument/2006/relationships/slide" Target="/ppt/slides/slide1.xml" Id="R1b430ad766324f85" /><Relationship Type="http://schemas.openxmlformats.org/officeDocument/2006/relationships/slide" Target="/ppt/slides/slide2.xml" Id="Rb625513bb3b74812" /><Relationship Type="http://schemas.openxmlformats.org/officeDocument/2006/relationships/slide" Target="/ppt/slides/slide3.xml" Id="R2ec1648a7f1543d6" /><Relationship Type="http://schemas.openxmlformats.org/officeDocument/2006/relationships/slide" Target="/ppt/slides/slide4.xml" Id="R11221f4a853e48fc" /><Relationship Type="http://schemas.openxmlformats.org/officeDocument/2006/relationships/slide" Target="/ppt/slides/slide5.xml" Id="R4128c87510fa43dd" /><Relationship Type="http://schemas.openxmlformats.org/officeDocument/2006/relationships/slide" Target="/ppt/slides/slide6.xml" Id="Recb73f47390642c2" /><Relationship Type="http://schemas.openxmlformats.org/officeDocument/2006/relationships/slide" Target="/ppt/slides/slide7.xml" Id="R86f2d0e995f8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423295348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207a7b1241af" /><Relationship Type="http://schemas.openxmlformats.org/officeDocument/2006/relationships/theme" Target="/ppt/slideMasters/theme/theme1.xml" Id="Rb84a83163c1e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6207a7b12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88c58c282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912eea03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bfae4a8a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5f024f52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a1a686f82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38f58aa5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ad2fdfcf6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