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6f5a59a94d40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9282b11c3448f7"/>
  </p:sldMasterIdLst>
  <p:sldIdLst>
    <p:sldId xmlns:r="http://schemas.openxmlformats.org/officeDocument/2006/relationships" id="256" r:id="R076fab2831f544ab"/>
    <p:sldId xmlns:r="http://schemas.openxmlformats.org/officeDocument/2006/relationships" id="257" r:id="R9803fb5f4ad04a57"/>
    <p:sldId xmlns:r="http://schemas.openxmlformats.org/officeDocument/2006/relationships" id="258" r:id="R13c9e5a3cf874168"/>
    <p:sldId xmlns:r="http://schemas.openxmlformats.org/officeDocument/2006/relationships" id="259" r:id="R065d5d184a744855"/>
    <p:sldId xmlns:r="http://schemas.openxmlformats.org/officeDocument/2006/relationships" id="260" r:id="R1c56fc6336b24aa7"/>
    <p:sldId xmlns:r="http://schemas.openxmlformats.org/officeDocument/2006/relationships" id="261" r:id="R34fa397017b945eb"/>
    <p:sldId xmlns:r="http://schemas.openxmlformats.org/officeDocument/2006/relationships" id="262" r:id="R75d308a4269c48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282b11c3448f7" /><Relationship Type="http://schemas.openxmlformats.org/officeDocument/2006/relationships/slide" Target="/ppt/slides/slide1.xml" Id="R076fab2831f544ab" /><Relationship Type="http://schemas.openxmlformats.org/officeDocument/2006/relationships/slide" Target="/ppt/slides/slide2.xml" Id="R9803fb5f4ad04a57" /><Relationship Type="http://schemas.openxmlformats.org/officeDocument/2006/relationships/slide" Target="/ppt/slides/slide3.xml" Id="R13c9e5a3cf874168" /><Relationship Type="http://schemas.openxmlformats.org/officeDocument/2006/relationships/slide" Target="/ppt/slides/slide4.xml" Id="R065d5d184a744855" /><Relationship Type="http://schemas.openxmlformats.org/officeDocument/2006/relationships/slide" Target="/ppt/slides/slide5.xml" Id="R1c56fc6336b24aa7" /><Relationship Type="http://schemas.openxmlformats.org/officeDocument/2006/relationships/slide" Target="/ppt/slides/slide6.xml" Id="R34fa397017b945eb" /><Relationship Type="http://schemas.openxmlformats.org/officeDocument/2006/relationships/slide" Target="/ppt/slides/slide7.xml" Id="R75d308a4269c48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a9f28728243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ec0d2053d4fb3" /><Relationship Type="http://schemas.openxmlformats.org/officeDocument/2006/relationships/theme" Target="/ppt/slideMasters/theme/theme1.xml" Id="R67ffb7330cd048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cec0d2053d4f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6de761ffe4a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1c040ce6c44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3b299ea8847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cf183a95a40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0c8dcf39045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da4a832514a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7df9eea0d46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SKJÆRHALDEN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SKJÆRHALDEN HOLDING AS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1 481 885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12 251 399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14 201 399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 ARNE PETTERSEN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Kjølholtveien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921 599 560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HOLDING AS</a:t>
            </a:r>
          </a:p>
        </p:txBody>
      </p:sp>
    </p:spTree>
  </p:cSld>
  <p:clrMapOvr>
    <a:masterClrMapping xmlns:a="http://schemas.openxmlformats.org/drawingml/2006/main"/>
  </p:clrMapOvr>
</p:sld>
</file>