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13197b68fb4d0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4cd710f234aac"/>
  </p:sldMasterIdLst>
  <p:sldIdLst>
    <p:sldId xmlns:r="http://schemas.openxmlformats.org/officeDocument/2006/relationships" id="256" r:id="R96ce65f192ba4e69"/>
    <p:sldId xmlns:r="http://schemas.openxmlformats.org/officeDocument/2006/relationships" id="257" r:id="Rb73480f504d4463a"/>
    <p:sldId xmlns:r="http://schemas.openxmlformats.org/officeDocument/2006/relationships" id="258" r:id="Rfba09aeffc6f4265"/>
    <p:sldId xmlns:r="http://schemas.openxmlformats.org/officeDocument/2006/relationships" id="259" r:id="Rf4945abfcfdf46d2"/>
    <p:sldId xmlns:r="http://schemas.openxmlformats.org/officeDocument/2006/relationships" id="260" r:id="R8ad975c1db64450c"/>
    <p:sldId xmlns:r="http://schemas.openxmlformats.org/officeDocument/2006/relationships" id="261" r:id="Rd22b7825e51f4fb7"/>
    <p:sldId xmlns:r="http://schemas.openxmlformats.org/officeDocument/2006/relationships" id="262" r:id="R26f9e174f1dc4e4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4cd710f234aac" /><Relationship Type="http://schemas.openxmlformats.org/officeDocument/2006/relationships/slide" Target="/ppt/slides/slide1.xml" Id="R96ce65f192ba4e69" /><Relationship Type="http://schemas.openxmlformats.org/officeDocument/2006/relationships/slide" Target="/ppt/slides/slide2.xml" Id="Rb73480f504d4463a" /><Relationship Type="http://schemas.openxmlformats.org/officeDocument/2006/relationships/slide" Target="/ppt/slides/slide3.xml" Id="Rfba09aeffc6f4265" /><Relationship Type="http://schemas.openxmlformats.org/officeDocument/2006/relationships/slide" Target="/ppt/slides/slide4.xml" Id="Rf4945abfcfdf46d2" /><Relationship Type="http://schemas.openxmlformats.org/officeDocument/2006/relationships/slide" Target="/ppt/slides/slide5.xml" Id="R8ad975c1db64450c" /><Relationship Type="http://schemas.openxmlformats.org/officeDocument/2006/relationships/slide" Target="/ppt/slides/slide6.xml" Id="Rd22b7825e51f4fb7" /><Relationship Type="http://schemas.openxmlformats.org/officeDocument/2006/relationships/slide" Target="/ppt/slides/slide7.xml" Id="R26f9e174f1dc4e4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6c9458ddac47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25dcef1b44b71" /><Relationship Type="http://schemas.openxmlformats.org/officeDocument/2006/relationships/theme" Target="/ppt/slideMasters/theme/theme1.xml" Id="Re2297d2c833c4ff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525dcef1b44b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beb6a75a324f0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5946fdbed045e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8813bde742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14671512c34a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9e059b7dc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cbe690c3764f0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54e83b4794a4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H.P. PETTERSEN EFTF.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H.P. PETTERSEN EFTF. EIENDOM AS ble etablert [år] og holder til i Skjærhalden.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580 854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252 259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133 104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1 689 514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3 926 877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SKJÆRHALDEN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Kjølholtveien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1680 Skjærhalden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921 596 944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H.P. PETTERSEN EFTF. EIENDOM AS</a:t>
            </a:r>
          </a:p>
        </p:txBody>
      </p:sp>
    </p:spTree>
  </p:cSld>
  <p:clrMapOvr>
    <a:masterClrMapping xmlns:a="http://schemas.openxmlformats.org/drawingml/2006/main"/>
  </p:clrMapOvr>
</p:sld>
</file>