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32d1f9e21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a9e7a39024fb3"/>
  </p:sldMasterIdLst>
  <p:sldIdLst>
    <p:sldId xmlns:r="http://schemas.openxmlformats.org/officeDocument/2006/relationships" id="256" r:id="Rc3e7ec75a8394241"/>
    <p:sldId xmlns:r="http://schemas.openxmlformats.org/officeDocument/2006/relationships" id="257" r:id="R54c9f06be58e43b2"/>
    <p:sldId xmlns:r="http://schemas.openxmlformats.org/officeDocument/2006/relationships" id="258" r:id="R31e6a742b909455a"/>
    <p:sldId xmlns:r="http://schemas.openxmlformats.org/officeDocument/2006/relationships" id="259" r:id="Red749e3d1d73416b"/>
    <p:sldId xmlns:r="http://schemas.openxmlformats.org/officeDocument/2006/relationships" id="260" r:id="R2ee95d19be7c46ba"/>
    <p:sldId xmlns:r="http://schemas.openxmlformats.org/officeDocument/2006/relationships" id="261" r:id="Rd77edfe1c19d4a1c"/>
    <p:sldId xmlns:r="http://schemas.openxmlformats.org/officeDocument/2006/relationships" id="262" r:id="R7e2b6308e56d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a9e7a39024fb3" /><Relationship Type="http://schemas.openxmlformats.org/officeDocument/2006/relationships/slide" Target="/ppt/slides/slide1.xml" Id="Rc3e7ec75a8394241" /><Relationship Type="http://schemas.openxmlformats.org/officeDocument/2006/relationships/slide" Target="/ppt/slides/slide2.xml" Id="R54c9f06be58e43b2" /><Relationship Type="http://schemas.openxmlformats.org/officeDocument/2006/relationships/slide" Target="/ppt/slides/slide3.xml" Id="R31e6a742b909455a" /><Relationship Type="http://schemas.openxmlformats.org/officeDocument/2006/relationships/slide" Target="/ppt/slides/slide4.xml" Id="Red749e3d1d73416b" /><Relationship Type="http://schemas.openxmlformats.org/officeDocument/2006/relationships/slide" Target="/ppt/slides/slide5.xml" Id="R2ee95d19be7c46ba" /><Relationship Type="http://schemas.openxmlformats.org/officeDocument/2006/relationships/slide" Target="/ppt/slides/slide6.xml" Id="Rd77edfe1c19d4a1c" /><Relationship Type="http://schemas.openxmlformats.org/officeDocument/2006/relationships/slide" Target="/ppt/slides/slide7.xml" Id="R7e2b6308e56d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b4f530d6d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fb5ebc714c90" /><Relationship Type="http://schemas.openxmlformats.org/officeDocument/2006/relationships/theme" Target="/ppt/slideMasters/theme/theme1.xml" Id="R712417d6d876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afb5ebc71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5cd84dac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519ea89b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8277a042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716a9956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a2eaea2b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6f3b3418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ee964a69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FUGLESTEG DALE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GRØM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MUNCH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STEDJEBERG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