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5408ce3e3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d081aa53a49b8"/>
  </p:sldMasterIdLst>
  <p:sldIdLst>
    <p:sldId xmlns:r="http://schemas.openxmlformats.org/officeDocument/2006/relationships" id="256" r:id="R97ba3d9502894996"/>
    <p:sldId xmlns:r="http://schemas.openxmlformats.org/officeDocument/2006/relationships" id="257" r:id="Rfbbaa9211e9b43f1"/>
    <p:sldId xmlns:r="http://schemas.openxmlformats.org/officeDocument/2006/relationships" id="258" r:id="Rfe48788b088447e4"/>
    <p:sldId xmlns:r="http://schemas.openxmlformats.org/officeDocument/2006/relationships" id="259" r:id="R01c232ad76c54030"/>
    <p:sldId xmlns:r="http://schemas.openxmlformats.org/officeDocument/2006/relationships" id="260" r:id="R503ed8ab31dc4424"/>
    <p:sldId xmlns:r="http://schemas.openxmlformats.org/officeDocument/2006/relationships" id="261" r:id="R26ebe028a81e41fa"/>
    <p:sldId xmlns:r="http://schemas.openxmlformats.org/officeDocument/2006/relationships" id="262" r:id="Rb79ba6912593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d081aa53a49b8" /><Relationship Type="http://schemas.openxmlformats.org/officeDocument/2006/relationships/slide" Target="/ppt/slides/slide1.xml" Id="R97ba3d9502894996" /><Relationship Type="http://schemas.openxmlformats.org/officeDocument/2006/relationships/slide" Target="/ppt/slides/slide2.xml" Id="Rfbbaa9211e9b43f1" /><Relationship Type="http://schemas.openxmlformats.org/officeDocument/2006/relationships/slide" Target="/ppt/slides/slide3.xml" Id="Rfe48788b088447e4" /><Relationship Type="http://schemas.openxmlformats.org/officeDocument/2006/relationships/slide" Target="/ppt/slides/slide4.xml" Id="R01c232ad76c54030" /><Relationship Type="http://schemas.openxmlformats.org/officeDocument/2006/relationships/slide" Target="/ppt/slides/slide5.xml" Id="R503ed8ab31dc4424" /><Relationship Type="http://schemas.openxmlformats.org/officeDocument/2006/relationships/slide" Target="/ppt/slides/slide6.xml" Id="R26ebe028a81e41fa" /><Relationship Type="http://schemas.openxmlformats.org/officeDocument/2006/relationships/slide" Target="/ppt/slides/slide7.xml" Id="Rb79ba6912593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f6618791c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ee009db8a4160" /><Relationship Type="http://schemas.openxmlformats.org/officeDocument/2006/relationships/theme" Target="/ppt/slideMasters/theme/theme1.xml" Id="Ra14dd98810c0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ee009db8a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43deb91e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217de7e0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a61e0e58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5309e405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ebf2d86a1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05ba620a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77ecb971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