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afb24df00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084dc491d46a3"/>
  </p:sldMasterIdLst>
  <p:sldIdLst>
    <p:sldId xmlns:r="http://schemas.openxmlformats.org/officeDocument/2006/relationships" id="256" r:id="Ra369cfe0028e49c9"/>
    <p:sldId xmlns:r="http://schemas.openxmlformats.org/officeDocument/2006/relationships" id="257" r:id="R1d451454074a49bf"/>
    <p:sldId xmlns:r="http://schemas.openxmlformats.org/officeDocument/2006/relationships" id="258" r:id="R4148290f2b904ffa"/>
    <p:sldId xmlns:r="http://schemas.openxmlformats.org/officeDocument/2006/relationships" id="259" r:id="Raeeec41f8ecd4415"/>
    <p:sldId xmlns:r="http://schemas.openxmlformats.org/officeDocument/2006/relationships" id="260" r:id="R3acf2d2e1414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084dc491d46a3" /><Relationship Type="http://schemas.openxmlformats.org/officeDocument/2006/relationships/slide" Target="/ppt/slides/slide1.xml" Id="Ra369cfe0028e49c9" /><Relationship Type="http://schemas.openxmlformats.org/officeDocument/2006/relationships/slide" Target="/ppt/slides/slide2.xml" Id="R1d451454074a49bf" /><Relationship Type="http://schemas.openxmlformats.org/officeDocument/2006/relationships/slide" Target="/ppt/slides/slide3.xml" Id="R4148290f2b904ffa" /><Relationship Type="http://schemas.openxmlformats.org/officeDocument/2006/relationships/slide" Target="/ppt/slides/slide4.xml" Id="Raeeec41f8ecd4415" /><Relationship Type="http://schemas.openxmlformats.org/officeDocument/2006/relationships/slide" Target="/ppt/slides/slide5.xml" Id="R3acf2d2e1414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e1338aecc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431c6f2bb41a1" /><Relationship Type="http://schemas.openxmlformats.org/officeDocument/2006/relationships/theme" Target="/ppt/slideMasters/theme/theme1.xml" Id="R88d9a92889fa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431c6f2bb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fd31d3f01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4e0be5bf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1d1de476e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c1c99aa2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df8155d0e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