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7c882623d345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82a9a97a174e8f"/>
  </p:sldMasterIdLst>
  <p:sldIdLst>
    <p:sldId xmlns:r="http://schemas.openxmlformats.org/officeDocument/2006/relationships" id="256" r:id="Rd9bb4819538c4ba3"/>
    <p:sldId xmlns:r="http://schemas.openxmlformats.org/officeDocument/2006/relationships" id="257" r:id="R9e3175c248be4aad"/>
    <p:sldId xmlns:r="http://schemas.openxmlformats.org/officeDocument/2006/relationships" id="258" r:id="R770b3062e4ae4edc"/>
    <p:sldId xmlns:r="http://schemas.openxmlformats.org/officeDocument/2006/relationships" id="259" r:id="R798668af8fe04dd4"/>
    <p:sldId xmlns:r="http://schemas.openxmlformats.org/officeDocument/2006/relationships" id="260" r:id="Rae3fa63e55054e87"/>
    <p:sldId xmlns:r="http://schemas.openxmlformats.org/officeDocument/2006/relationships" id="261" r:id="Rb62a371b1f664ce2"/>
    <p:sldId xmlns:r="http://schemas.openxmlformats.org/officeDocument/2006/relationships" id="262" r:id="Ra42bb7cd374c44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2a9a97a174e8f" /><Relationship Type="http://schemas.openxmlformats.org/officeDocument/2006/relationships/slide" Target="/ppt/slides/slide1.xml" Id="Rd9bb4819538c4ba3" /><Relationship Type="http://schemas.openxmlformats.org/officeDocument/2006/relationships/slide" Target="/ppt/slides/slide2.xml" Id="R9e3175c248be4aad" /><Relationship Type="http://schemas.openxmlformats.org/officeDocument/2006/relationships/slide" Target="/ppt/slides/slide3.xml" Id="R770b3062e4ae4edc" /><Relationship Type="http://schemas.openxmlformats.org/officeDocument/2006/relationships/slide" Target="/ppt/slides/slide4.xml" Id="R798668af8fe04dd4" /><Relationship Type="http://schemas.openxmlformats.org/officeDocument/2006/relationships/slide" Target="/ppt/slides/slide5.xml" Id="Rae3fa63e55054e87" /><Relationship Type="http://schemas.openxmlformats.org/officeDocument/2006/relationships/slide" Target="/ppt/slides/slide6.xml" Id="Rb62a371b1f664ce2" /><Relationship Type="http://schemas.openxmlformats.org/officeDocument/2006/relationships/slide" Target="/ppt/slides/slide7.xml" Id="Ra42bb7cd374c44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b99e1898540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ff53261134d5c" /><Relationship Type="http://schemas.openxmlformats.org/officeDocument/2006/relationships/theme" Target="/ppt/slideMasters/theme/theme1.xml" Id="Rd480bdb6360045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dff53261134d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7b5d26e6d47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b6124b12a4a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e64bf5f6f44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e01740d374f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1707d2a804f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e77b116c749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6735078604c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 KAPITAL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181 479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619 106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1 324 207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MATRE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Ullestadvegen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5704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921 583 915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KAPITAL AS</a:t>
            </a:r>
          </a:p>
        </p:txBody>
      </p:sp>
    </p:spTree>
  </p:cSld>
  <p:clrMapOvr>
    <a:masterClrMapping xmlns:a="http://schemas.openxmlformats.org/drawingml/2006/main"/>
  </p:clrMapOvr>
</p:sld>
</file>