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1fc5df765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4027721934a7b"/>
  </p:sldMasterIdLst>
  <p:sldIdLst>
    <p:sldId xmlns:r="http://schemas.openxmlformats.org/officeDocument/2006/relationships" id="256" r:id="Rb5688387e6004a59"/>
    <p:sldId xmlns:r="http://schemas.openxmlformats.org/officeDocument/2006/relationships" id="257" r:id="R84b72389c6fa49c1"/>
    <p:sldId xmlns:r="http://schemas.openxmlformats.org/officeDocument/2006/relationships" id="258" r:id="R2063170864a24259"/>
    <p:sldId xmlns:r="http://schemas.openxmlformats.org/officeDocument/2006/relationships" id="259" r:id="R8c754041d32a4cbd"/>
    <p:sldId xmlns:r="http://schemas.openxmlformats.org/officeDocument/2006/relationships" id="260" r:id="R97160c05b77548ee"/>
    <p:sldId xmlns:r="http://schemas.openxmlformats.org/officeDocument/2006/relationships" id="261" r:id="Ref165ba2a69640a9"/>
    <p:sldId xmlns:r="http://schemas.openxmlformats.org/officeDocument/2006/relationships" id="262" r:id="Rc3d11b5b408a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4027721934a7b" /><Relationship Type="http://schemas.openxmlformats.org/officeDocument/2006/relationships/slide" Target="/ppt/slides/slide1.xml" Id="Rb5688387e6004a59" /><Relationship Type="http://schemas.openxmlformats.org/officeDocument/2006/relationships/slide" Target="/ppt/slides/slide2.xml" Id="R84b72389c6fa49c1" /><Relationship Type="http://schemas.openxmlformats.org/officeDocument/2006/relationships/slide" Target="/ppt/slides/slide3.xml" Id="R2063170864a24259" /><Relationship Type="http://schemas.openxmlformats.org/officeDocument/2006/relationships/slide" Target="/ppt/slides/slide4.xml" Id="R8c754041d32a4cbd" /><Relationship Type="http://schemas.openxmlformats.org/officeDocument/2006/relationships/slide" Target="/ppt/slides/slide5.xml" Id="R97160c05b77548ee" /><Relationship Type="http://schemas.openxmlformats.org/officeDocument/2006/relationships/slide" Target="/ppt/slides/slide6.xml" Id="Ref165ba2a69640a9" /><Relationship Type="http://schemas.openxmlformats.org/officeDocument/2006/relationships/slide" Target="/ppt/slides/slide7.xml" Id="Rc3d11b5b408a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481f270b3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4eab3b63c4709" /><Relationship Type="http://schemas.openxmlformats.org/officeDocument/2006/relationships/theme" Target="/ppt/slideMasters/theme/theme1.xml" Id="R45ab10ba7142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4eab3b63c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1e9d34677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045eca660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59d7de0f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498d7e898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96e0cc73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6467a6c32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bfd4b11a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