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c50604bde34c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a6d801c3cf4201"/>
  </p:sldMasterIdLst>
  <p:sldIdLst>
    <p:sldId xmlns:r="http://schemas.openxmlformats.org/officeDocument/2006/relationships" id="256" r:id="Rfbe2643497044c0e"/>
    <p:sldId xmlns:r="http://schemas.openxmlformats.org/officeDocument/2006/relationships" id="257" r:id="Rda7264f56061417e"/>
    <p:sldId xmlns:r="http://schemas.openxmlformats.org/officeDocument/2006/relationships" id="258" r:id="Rb0d2e5f276124040"/>
    <p:sldId xmlns:r="http://schemas.openxmlformats.org/officeDocument/2006/relationships" id="259" r:id="R3ee7be3a87bc43da"/>
    <p:sldId xmlns:r="http://schemas.openxmlformats.org/officeDocument/2006/relationships" id="260" r:id="R593deb22827a4e2a"/>
    <p:sldId xmlns:r="http://schemas.openxmlformats.org/officeDocument/2006/relationships" id="261" r:id="Reb699a6da29c4632"/>
    <p:sldId xmlns:r="http://schemas.openxmlformats.org/officeDocument/2006/relationships" id="262" r:id="Ra261a30dcc2a4b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6d801c3cf4201" /><Relationship Type="http://schemas.openxmlformats.org/officeDocument/2006/relationships/slide" Target="/ppt/slides/slide1.xml" Id="Rfbe2643497044c0e" /><Relationship Type="http://schemas.openxmlformats.org/officeDocument/2006/relationships/slide" Target="/ppt/slides/slide2.xml" Id="Rda7264f56061417e" /><Relationship Type="http://schemas.openxmlformats.org/officeDocument/2006/relationships/slide" Target="/ppt/slides/slide3.xml" Id="Rb0d2e5f276124040" /><Relationship Type="http://schemas.openxmlformats.org/officeDocument/2006/relationships/slide" Target="/ppt/slides/slide4.xml" Id="R3ee7be3a87bc43da" /><Relationship Type="http://schemas.openxmlformats.org/officeDocument/2006/relationships/slide" Target="/ppt/slides/slide5.xml" Id="R593deb22827a4e2a" /><Relationship Type="http://schemas.openxmlformats.org/officeDocument/2006/relationships/slide" Target="/ppt/slides/slide6.xml" Id="Reb699a6da29c4632" /><Relationship Type="http://schemas.openxmlformats.org/officeDocument/2006/relationships/slide" Target="/ppt/slides/slide7.xml" Id="Ra261a30dcc2a4b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d00825f4647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2be09e0d641ef" /><Relationship Type="http://schemas.openxmlformats.org/officeDocument/2006/relationships/theme" Target="/ppt/slideMasters/theme/theme1.xml" Id="R8f6cb24742374c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62be09e0d641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811d2e06e4f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45e6b80de4e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20272732c49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94b384ace43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e70fceb9e4f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6976c67a040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d1348445f43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ASKVOLL FJORDHOTELL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 FJORDHOTELL AS ble etablert [år] og holder til i Askvoll.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4 549 008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1 370 222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GJERVIK ANN ELISE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Askvollvegen 432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6980 Askvoll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921 567 626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