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a6f7081ae542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8b347efe7f44b3"/>
  </p:sldMasterIdLst>
  <p:sldIdLst>
    <p:sldId xmlns:r="http://schemas.openxmlformats.org/officeDocument/2006/relationships" id="256" r:id="Rdb143080774942ea"/>
    <p:sldId xmlns:r="http://schemas.openxmlformats.org/officeDocument/2006/relationships" id="257" r:id="R3a9edaf4aa284acf"/>
    <p:sldId xmlns:r="http://schemas.openxmlformats.org/officeDocument/2006/relationships" id="258" r:id="Rdfc48bbafb5d4272"/>
    <p:sldId xmlns:r="http://schemas.openxmlformats.org/officeDocument/2006/relationships" id="259" r:id="Rc2145c76b5e44814"/>
    <p:sldId xmlns:r="http://schemas.openxmlformats.org/officeDocument/2006/relationships" id="260" r:id="R27b4a4fb4ef24f59"/>
    <p:sldId xmlns:r="http://schemas.openxmlformats.org/officeDocument/2006/relationships" id="261" r:id="Rb21b29cc9c134f51"/>
    <p:sldId xmlns:r="http://schemas.openxmlformats.org/officeDocument/2006/relationships" id="262" r:id="R27b3bad1ab9d4a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8b347efe7f44b3" /><Relationship Type="http://schemas.openxmlformats.org/officeDocument/2006/relationships/slide" Target="/ppt/slides/slide1.xml" Id="Rdb143080774942ea" /><Relationship Type="http://schemas.openxmlformats.org/officeDocument/2006/relationships/slide" Target="/ppt/slides/slide2.xml" Id="R3a9edaf4aa284acf" /><Relationship Type="http://schemas.openxmlformats.org/officeDocument/2006/relationships/slide" Target="/ppt/slides/slide3.xml" Id="Rdfc48bbafb5d4272" /><Relationship Type="http://schemas.openxmlformats.org/officeDocument/2006/relationships/slide" Target="/ppt/slides/slide4.xml" Id="Rc2145c76b5e44814" /><Relationship Type="http://schemas.openxmlformats.org/officeDocument/2006/relationships/slide" Target="/ppt/slides/slide5.xml" Id="R27b4a4fb4ef24f59" /><Relationship Type="http://schemas.openxmlformats.org/officeDocument/2006/relationships/slide" Target="/ppt/slides/slide6.xml" Id="Rb21b29cc9c134f51" /><Relationship Type="http://schemas.openxmlformats.org/officeDocument/2006/relationships/slide" Target="/ppt/slides/slide7.xml" Id="R27b3bad1ab9d4a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bb1f7f13f840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43f3f5636b4e67" /><Relationship Type="http://schemas.openxmlformats.org/officeDocument/2006/relationships/theme" Target="/ppt/slideMasters/theme/theme1.xml" Id="Ra17d0b37c23343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43f3f5636b4e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0758e730d49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b59417dfe48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526158c6e24c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1e93433e046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f59a4cdb249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eb23200894b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55e2125c544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AIM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−237 676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1 002 260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1 106 022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MIA ORVOKKI KEINÄNEN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Langås vei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921 566 336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AIM HOLDING AS</a:t>
            </a:r>
          </a:p>
        </p:txBody>
      </p:sp>
    </p:spTree>
  </p:cSld>
  <p:clrMapOvr>
    <a:masterClrMapping xmlns:a="http://schemas.openxmlformats.org/drawingml/2006/main"/>
  </p:clrMapOvr>
</p:sld>
</file>