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73d1fec3e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3adc7d9d84ac3"/>
  </p:sldMasterIdLst>
  <p:sldIdLst>
    <p:sldId xmlns:r="http://schemas.openxmlformats.org/officeDocument/2006/relationships" id="256" r:id="R213d534148ab4dde"/>
    <p:sldId xmlns:r="http://schemas.openxmlformats.org/officeDocument/2006/relationships" id="257" r:id="R72ff81072e2d473b"/>
    <p:sldId xmlns:r="http://schemas.openxmlformats.org/officeDocument/2006/relationships" id="258" r:id="Rb352705f67ec4bba"/>
    <p:sldId xmlns:r="http://schemas.openxmlformats.org/officeDocument/2006/relationships" id="259" r:id="R3d32431f453a414a"/>
    <p:sldId xmlns:r="http://schemas.openxmlformats.org/officeDocument/2006/relationships" id="260" r:id="R1bef7aa79f964c91"/>
    <p:sldId xmlns:r="http://schemas.openxmlformats.org/officeDocument/2006/relationships" id="261" r:id="Ra697fc9119b74860"/>
    <p:sldId xmlns:r="http://schemas.openxmlformats.org/officeDocument/2006/relationships" id="262" r:id="Ra9e8acdc6750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3adc7d9d84ac3" /><Relationship Type="http://schemas.openxmlformats.org/officeDocument/2006/relationships/slide" Target="/ppt/slides/slide1.xml" Id="R213d534148ab4dde" /><Relationship Type="http://schemas.openxmlformats.org/officeDocument/2006/relationships/slide" Target="/ppt/slides/slide2.xml" Id="R72ff81072e2d473b" /><Relationship Type="http://schemas.openxmlformats.org/officeDocument/2006/relationships/slide" Target="/ppt/slides/slide3.xml" Id="Rb352705f67ec4bba" /><Relationship Type="http://schemas.openxmlformats.org/officeDocument/2006/relationships/slide" Target="/ppt/slides/slide4.xml" Id="R3d32431f453a414a" /><Relationship Type="http://schemas.openxmlformats.org/officeDocument/2006/relationships/slide" Target="/ppt/slides/slide5.xml" Id="R1bef7aa79f964c91" /><Relationship Type="http://schemas.openxmlformats.org/officeDocument/2006/relationships/slide" Target="/ppt/slides/slide6.xml" Id="Ra697fc9119b74860" /><Relationship Type="http://schemas.openxmlformats.org/officeDocument/2006/relationships/slide" Target="/ppt/slides/slide7.xml" Id="Ra9e8acdc6750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75d7af208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a890b55a8456e" /><Relationship Type="http://schemas.openxmlformats.org/officeDocument/2006/relationships/theme" Target="/ppt/slideMasters/theme/theme1.xml" Id="Re52e65a2e839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a890b55a8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1714a3da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749d2c943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0105f634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fafdafdc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2a7da63bb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cba6aecdb43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9319338b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