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28b1d4351344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a0cb8f91de4d36"/>
  </p:sldMasterIdLst>
  <p:sldIdLst>
    <p:sldId xmlns:r="http://schemas.openxmlformats.org/officeDocument/2006/relationships" id="256" r:id="R2c50421944334ff4"/>
    <p:sldId xmlns:r="http://schemas.openxmlformats.org/officeDocument/2006/relationships" id="257" r:id="R0a5500f751e04e45"/>
    <p:sldId xmlns:r="http://schemas.openxmlformats.org/officeDocument/2006/relationships" id="258" r:id="R753d0624f7ce4246"/>
    <p:sldId xmlns:r="http://schemas.openxmlformats.org/officeDocument/2006/relationships" id="259" r:id="R360b1bec0b8e473d"/>
    <p:sldId xmlns:r="http://schemas.openxmlformats.org/officeDocument/2006/relationships" id="260" r:id="R2ae76def9db146cb"/>
    <p:sldId xmlns:r="http://schemas.openxmlformats.org/officeDocument/2006/relationships" id="261" r:id="R86dd10382f76490b"/>
    <p:sldId xmlns:r="http://schemas.openxmlformats.org/officeDocument/2006/relationships" id="262" r:id="Ra1169c22d6c549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a0cb8f91de4d36" /><Relationship Type="http://schemas.openxmlformats.org/officeDocument/2006/relationships/slide" Target="/ppt/slides/slide1.xml" Id="R2c50421944334ff4" /><Relationship Type="http://schemas.openxmlformats.org/officeDocument/2006/relationships/slide" Target="/ppt/slides/slide2.xml" Id="R0a5500f751e04e45" /><Relationship Type="http://schemas.openxmlformats.org/officeDocument/2006/relationships/slide" Target="/ppt/slides/slide3.xml" Id="R753d0624f7ce4246" /><Relationship Type="http://schemas.openxmlformats.org/officeDocument/2006/relationships/slide" Target="/ppt/slides/slide4.xml" Id="R360b1bec0b8e473d" /><Relationship Type="http://schemas.openxmlformats.org/officeDocument/2006/relationships/slide" Target="/ppt/slides/slide5.xml" Id="R2ae76def9db146cb" /><Relationship Type="http://schemas.openxmlformats.org/officeDocument/2006/relationships/slide" Target="/ppt/slides/slide6.xml" Id="R86dd10382f76490b" /><Relationship Type="http://schemas.openxmlformats.org/officeDocument/2006/relationships/slide" Target="/ppt/slides/slide7.xml" Id="Ra1169c22d6c549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088b4ce54744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dc6db75a6f41b2" /><Relationship Type="http://schemas.openxmlformats.org/officeDocument/2006/relationships/theme" Target="/ppt/slideMasters/theme/theme1.xml" Id="R5a89e47a3f3c45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dc6db75a6f41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57a1fd54584e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e4a2fa39bf4c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9434d745d849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5efaadeab248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7fd2994ca341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5826e87264d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5dda8a930c4b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ALLOCERIUS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ALLOCERIUS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ALLOCERIUS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ALLOCERIUS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ALLOCERIUS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ALLOCERIUS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3 676 101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3 607 418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65 054 242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152 076 710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ALLOCERIUS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ASCENSUS AS  –  49,7 %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ASCENSUS AS  –  28,9 %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SIMEN VIER SIMENSEN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DIDRIK VIER SIMENSEN  –  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SIMEN VIER SIMENSEN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ALLOCERIUS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Sommerrogata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921 531 958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ALLOCERIUS HOLDING AS</a:t>
            </a:r>
          </a:p>
        </p:txBody>
      </p:sp>
    </p:spTree>
  </p:cSld>
  <p:clrMapOvr>
    <a:masterClrMapping xmlns:a="http://schemas.openxmlformats.org/drawingml/2006/main"/>
  </p:clrMapOvr>
</p:sld>
</file>