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6f42b49db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bf1e2f2e94c92"/>
  </p:sldMasterIdLst>
  <p:sldIdLst>
    <p:sldId xmlns:r="http://schemas.openxmlformats.org/officeDocument/2006/relationships" id="256" r:id="Rafd7194c03084da2"/>
    <p:sldId xmlns:r="http://schemas.openxmlformats.org/officeDocument/2006/relationships" id="257" r:id="Rf164f5b69f5249df"/>
    <p:sldId xmlns:r="http://schemas.openxmlformats.org/officeDocument/2006/relationships" id="258" r:id="R4196120b175a4755"/>
    <p:sldId xmlns:r="http://schemas.openxmlformats.org/officeDocument/2006/relationships" id="259" r:id="Rc9b7736ae65d4943"/>
    <p:sldId xmlns:r="http://schemas.openxmlformats.org/officeDocument/2006/relationships" id="260" r:id="Rbe31fddf59e24c42"/>
    <p:sldId xmlns:r="http://schemas.openxmlformats.org/officeDocument/2006/relationships" id="261" r:id="R714a7d3b357b47be"/>
    <p:sldId xmlns:r="http://schemas.openxmlformats.org/officeDocument/2006/relationships" id="262" r:id="R855ad322487a46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bf1e2f2e94c92" /><Relationship Type="http://schemas.openxmlformats.org/officeDocument/2006/relationships/slide" Target="/ppt/slides/slide1.xml" Id="Rafd7194c03084da2" /><Relationship Type="http://schemas.openxmlformats.org/officeDocument/2006/relationships/slide" Target="/ppt/slides/slide2.xml" Id="Rf164f5b69f5249df" /><Relationship Type="http://schemas.openxmlformats.org/officeDocument/2006/relationships/slide" Target="/ppt/slides/slide3.xml" Id="R4196120b175a4755" /><Relationship Type="http://schemas.openxmlformats.org/officeDocument/2006/relationships/slide" Target="/ppt/slides/slide4.xml" Id="Rc9b7736ae65d4943" /><Relationship Type="http://schemas.openxmlformats.org/officeDocument/2006/relationships/slide" Target="/ppt/slides/slide5.xml" Id="Rbe31fddf59e24c42" /><Relationship Type="http://schemas.openxmlformats.org/officeDocument/2006/relationships/slide" Target="/ppt/slides/slide6.xml" Id="R714a7d3b357b47be" /><Relationship Type="http://schemas.openxmlformats.org/officeDocument/2006/relationships/slide" Target="/ppt/slides/slide7.xml" Id="R855ad322487a46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55866854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fec04227f4724" /><Relationship Type="http://schemas.openxmlformats.org/officeDocument/2006/relationships/theme" Target="/ppt/slideMasters/theme/theme1.xml" Id="Ra221512ee723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fec04227f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03554225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ba189f7124b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3c769c6c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0dfd445941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96b1f4a8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09064a96042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8bab875940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RUNE NYLÆNDE FRAMNES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