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7235f65b6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05c05f6f34c57"/>
  </p:sldMasterIdLst>
  <p:sldIdLst>
    <p:sldId xmlns:r="http://schemas.openxmlformats.org/officeDocument/2006/relationships" id="256" r:id="R262a6b4f189c4a83"/>
    <p:sldId xmlns:r="http://schemas.openxmlformats.org/officeDocument/2006/relationships" id="257" r:id="R3b016d6802714706"/>
    <p:sldId xmlns:r="http://schemas.openxmlformats.org/officeDocument/2006/relationships" id="258" r:id="R9f83959346f14b10"/>
    <p:sldId xmlns:r="http://schemas.openxmlformats.org/officeDocument/2006/relationships" id="259" r:id="Rbc4462f5ab0747e2"/>
    <p:sldId xmlns:r="http://schemas.openxmlformats.org/officeDocument/2006/relationships" id="260" r:id="R005565bf74074e46"/>
    <p:sldId xmlns:r="http://schemas.openxmlformats.org/officeDocument/2006/relationships" id="261" r:id="Rf6fe551cf106463b"/>
    <p:sldId xmlns:r="http://schemas.openxmlformats.org/officeDocument/2006/relationships" id="262" r:id="Rb053369c6f5b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05c05f6f34c57" /><Relationship Type="http://schemas.openxmlformats.org/officeDocument/2006/relationships/slide" Target="/ppt/slides/slide1.xml" Id="R262a6b4f189c4a83" /><Relationship Type="http://schemas.openxmlformats.org/officeDocument/2006/relationships/slide" Target="/ppt/slides/slide2.xml" Id="R3b016d6802714706" /><Relationship Type="http://schemas.openxmlformats.org/officeDocument/2006/relationships/slide" Target="/ppt/slides/slide3.xml" Id="R9f83959346f14b10" /><Relationship Type="http://schemas.openxmlformats.org/officeDocument/2006/relationships/slide" Target="/ppt/slides/slide4.xml" Id="Rbc4462f5ab0747e2" /><Relationship Type="http://schemas.openxmlformats.org/officeDocument/2006/relationships/slide" Target="/ppt/slides/slide5.xml" Id="R005565bf74074e46" /><Relationship Type="http://schemas.openxmlformats.org/officeDocument/2006/relationships/slide" Target="/ppt/slides/slide6.xml" Id="Rf6fe551cf106463b" /><Relationship Type="http://schemas.openxmlformats.org/officeDocument/2006/relationships/slide" Target="/ppt/slides/slide7.xml" Id="Rb053369c6f5b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58071a7a1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72fb65f44339" /><Relationship Type="http://schemas.openxmlformats.org/officeDocument/2006/relationships/theme" Target="/ppt/slideMasters/theme/theme1.xml" Id="R19ac48430562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372fb65f4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55130444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0fc338c4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0c670174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94d2ad59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06c137e5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7e5d043cf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7257c6ea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INVESTERING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32 936 905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INVESTERING AS</a:t>
            </a:r>
          </a:p>
        </p:txBody>
      </p:sp>
    </p:spTree>
  </p:cSld>
  <p:clrMapOvr>
    <a:masterClrMapping xmlns:a="http://schemas.openxmlformats.org/drawingml/2006/main"/>
  </p:clrMapOvr>
</p:sld>
</file>