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4134bcac643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4e5f174754be4"/>
  </p:sldMasterIdLst>
  <p:sldIdLst>
    <p:sldId xmlns:r="http://schemas.openxmlformats.org/officeDocument/2006/relationships" id="256" r:id="R7c9f9d74e5714ceb"/>
    <p:sldId xmlns:r="http://schemas.openxmlformats.org/officeDocument/2006/relationships" id="257" r:id="R80d89c1566704868"/>
    <p:sldId xmlns:r="http://schemas.openxmlformats.org/officeDocument/2006/relationships" id="258" r:id="Rfa1379d1dbb24770"/>
    <p:sldId xmlns:r="http://schemas.openxmlformats.org/officeDocument/2006/relationships" id="259" r:id="Rf125c553f31a4b8c"/>
    <p:sldId xmlns:r="http://schemas.openxmlformats.org/officeDocument/2006/relationships" id="260" r:id="R2c4bc3c466e143fa"/>
    <p:sldId xmlns:r="http://schemas.openxmlformats.org/officeDocument/2006/relationships" id="261" r:id="Rd3ddfbbc46464527"/>
    <p:sldId xmlns:r="http://schemas.openxmlformats.org/officeDocument/2006/relationships" id="262" r:id="Re5f634ee401a48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4e5f174754be4" /><Relationship Type="http://schemas.openxmlformats.org/officeDocument/2006/relationships/slide" Target="/ppt/slides/slide1.xml" Id="R7c9f9d74e5714ceb" /><Relationship Type="http://schemas.openxmlformats.org/officeDocument/2006/relationships/slide" Target="/ppt/slides/slide2.xml" Id="R80d89c1566704868" /><Relationship Type="http://schemas.openxmlformats.org/officeDocument/2006/relationships/slide" Target="/ppt/slides/slide3.xml" Id="Rfa1379d1dbb24770" /><Relationship Type="http://schemas.openxmlformats.org/officeDocument/2006/relationships/slide" Target="/ppt/slides/slide4.xml" Id="Rf125c553f31a4b8c" /><Relationship Type="http://schemas.openxmlformats.org/officeDocument/2006/relationships/slide" Target="/ppt/slides/slide5.xml" Id="R2c4bc3c466e143fa" /><Relationship Type="http://schemas.openxmlformats.org/officeDocument/2006/relationships/slide" Target="/ppt/slides/slide6.xml" Id="Rd3ddfbbc46464527" /><Relationship Type="http://schemas.openxmlformats.org/officeDocument/2006/relationships/slide" Target="/ppt/slides/slide7.xml" Id="Re5f634ee401a48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f5782212240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2b4dd0b0144c3" /><Relationship Type="http://schemas.openxmlformats.org/officeDocument/2006/relationships/theme" Target="/ppt/slideMasters/theme/theme1.xml" Id="Recbe48fe2561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2b4dd0b0144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d9821834045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8351af15642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118a01f2642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74656eb1c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d5d42c1104e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6bada0af646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5d01840d64a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CARUCEL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483 918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−705 671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44 342 270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2 017 292 320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2 517 452 057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EIENDOM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921 428 464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CARUCEL EIENDOM AS</a:t>
            </a:r>
          </a:p>
        </p:txBody>
      </p:sp>
    </p:spTree>
  </p:cSld>
  <p:clrMapOvr>
    <a:masterClrMapping xmlns:a="http://schemas.openxmlformats.org/drawingml/2006/main"/>
  </p:clrMapOvr>
</p:sld>
</file>