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e25bcd8d6547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02ca45d8ee4330"/>
  </p:sldMasterIdLst>
  <p:sldIdLst>
    <p:sldId xmlns:r="http://schemas.openxmlformats.org/officeDocument/2006/relationships" id="256" r:id="R64edef7fc4954c32"/>
    <p:sldId xmlns:r="http://schemas.openxmlformats.org/officeDocument/2006/relationships" id="257" r:id="R08b41f1841ac4b5a"/>
    <p:sldId xmlns:r="http://schemas.openxmlformats.org/officeDocument/2006/relationships" id="258" r:id="Rf05c8cef3ce640d9"/>
    <p:sldId xmlns:r="http://schemas.openxmlformats.org/officeDocument/2006/relationships" id="259" r:id="Rc452c6dfebed4add"/>
    <p:sldId xmlns:r="http://schemas.openxmlformats.org/officeDocument/2006/relationships" id="260" r:id="Rac71525450ae4ed9"/>
    <p:sldId xmlns:r="http://schemas.openxmlformats.org/officeDocument/2006/relationships" id="261" r:id="Rda24cb5dd02c42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02ca45d8ee4330" /><Relationship Type="http://schemas.openxmlformats.org/officeDocument/2006/relationships/slide" Target="/ppt/slides/slide1.xml" Id="R64edef7fc4954c32" /><Relationship Type="http://schemas.openxmlformats.org/officeDocument/2006/relationships/slide" Target="/ppt/slides/slide2.xml" Id="R08b41f1841ac4b5a" /><Relationship Type="http://schemas.openxmlformats.org/officeDocument/2006/relationships/slide" Target="/ppt/slides/slide3.xml" Id="Rf05c8cef3ce640d9" /><Relationship Type="http://schemas.openxmlformats.org/officeDocument/2006/relationships/slide" Target="/ppt/slides/slide4.xml" Id="Rc452c6dfebed4add" /><Relationship Type="http://schemas.openxmlformats.org/officeDocument/2006/relationships/slide" Target="/ppt/slides/slide5.xml" Id="Rac71525450ae4ed9" /><Relationship Type="http://schemas.openxmlformats.org/officeDocument/2006/relationships/slide" Target="/ppt/slides/slide6.xml" Id="Rda24cb5dd02c42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14b938b23147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e9e09fc6b4c4b" /><Relationship Type="http://schemas.openxmlformats.org/officeDocument/2006/relationships/theme" Target="/ppt/slideMasters/theme/theme1.xml" Id="R0a1158d497a945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ce9e09fc6b4c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1b42d09414e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bf91e63a945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16cf7053049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52b0d5d9941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733c75ea04a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3fe5ead1c4e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Marianne Daland, Elgtråkket 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2014 Blystadlia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921 410 751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DALMA AS</a:t>
            </a:r>
          </a:p>
        </p:txBody>
      </p:sp>
    </p:spTree>
  </p:cSld>
  <p:clrMapOvr>
    <a:masterClrMapping xmlns:a="http://schemas.openxmlformats.org/drawingml/2006/main"/>
  </p:clrMapOvr>
</p:sld>
</file>