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f999659f484f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e80ff7aa84023"/>
  </p:sldMasterIdLst>
  <p:sldIdLst>
    <p:sldId xmlns:r="http://schemas.openxmlformats.org/officeDocument/2006/relationships" id="256" r:id="R38ba0790b2174580"/>
    <p:sldId xmlns:r="http://schemas.openxmlformats.org/officeDocument/2006/relationships" id="257" r:id="R923be00923b9431d"/>
    <p:sldId xmlns:r="http://schemas.openxmlformats.org/officeDocument/2006/relationships" id="258" r:id="R7d236ceec06c4871"/>
    <p:sldId xmlns:r="http://schemas.openxmlformats.org/officeDocument/2006/relationships" id="259" r:id="R329b957192304ff1"/>
    <p:sldId xmlns:r="http://schemas.openxmlformats.org/officeDocument/2006/relationships" id="260" r:id="R9ea1fdf72a854f2b"/>
    <p:sldId xmlns:r="http://schemas.openxmlformats.org/officeDocument/2006/relationships" id="261" r:id="Reba35a7df994420c"/>
    <p:sldId xmlns:r="http://schemas.openxmlformats.org/officeDocument/2006/relationships" id="262" r:id="Rd680263a2fb34b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e80ff7aa84023" /><Relationship Type="http://schemas.openxmlformats.org/officeDocument/2006/relationships/slide" Target="/ppt/slides/slide1.xml" Id="R38ba0790b2174580" /><Relationship Type="http://schemas.openxmlformats.org/officeDocument/2006/relationships/slide" Target="/ppt/slides/slide2.xml" Id="R923be00923b9431d" /><Relationship Type="http://schemas.openxmlformats.org/officeDocument/2006/relationships/slide" Target="/ppt/slides/slide3.xml" Id="R7d236ceec06c4871" /><Relationship Type="http://schemas.openxmlformats.org/officeDocument/2006/relationships/slide" Target="/ppt/slides/slide4.xml" Id="R329b957192304ff1" /><Relationship Type="http://schemas.openxmlformats.org/officeDocument/2006/relationships/slide" Target="/ppt/slides/slide5.xml" Id="R9ea1fdf72a854f2b" /><Relationship Type="http://schemas.openxmlformats.org/officeDocument/2006/relationships/slide" Target="/ppt/slides/slide6.xml" Id="Reba35a7df994420c" /><Relationship Type="http://schemas.openxmlformats.org/officeDocument/2006/relationships/slide" Target="/ppt/slides/slide7.xml" Id="Rd680263a2fb34b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c67c531a5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43264c70e4043" /><Relationship Type="http://schemas.openxmlformats.org/officeDocument/2006/relationships/theme" Target="/ppt/slideMasters/theme/theme1.xml" Id="Rbfa648cbaa114b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43264c70e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a024dbff34c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025a367de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28e35da5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b0d3660cc4b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eff98ef914e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4c429124b45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32f1e47fb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LIGAARD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4 576 898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57 381 056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223 989 776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GLIGAARD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921 326 483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LIGAARD HOLDING AS</a:t>
            </a:r>
          </a:p>
        </p:txBody>
      </p:sp>
    </p:spTree>
  </p:cSld>
  <p:clrMapOvr>
    <a:masterClrMapping xmlns:a="http://schemas.openxmlformats.org/drawingml/2006/main"/>
  </p:clrMapOvr>
</p:sld>
</file>