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fad72f8c474e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ded9c9347b4419"/>
  </p:sldMasterIdLst>
  <p:sldIdLst>
    <p:sldId xmlns:r="http://schemas.openxmlformats.org/officeDocument/2006/relationships" id="256" r:id="Rc8b7cf5834e9447b"/>
    <p:sldId xmlns:r="http://schemas.openxmlformats.org/officeDocument/2006/relationships" id="257" r:id="Rfed4cfac1b2c4c2b"/>
    <p:sldId xmlns:r="http://schemas.openxmlformats.org/officeDocument/2006/relationships" id="258" r:id="Raba5db18c9d64e9b"/>
    <p:sldId xmlns:r="http://schemas.openxmlformats.org/officeDocument/2006/relationships" id="259" r:id="R1c8b1f8b19f644ae"/>
    <p:sldId xmlns:r="http://schemas.openxmlformats.org/officeDocument/2006/relationships" id="260" r:id="R222ad78ef8b247af"/>
    <p:sldId xmlns:r="http://schemas.openxmlformats.org/officeDocument/2006/relationships" id="261" r:id="Ra70ceedf26684f91"/>
    <p:sldId xmlns:r="http://schemas.openxmlformats.org/officeDocument/2006/relationships" id="262" r:id="R81e4acf5700f45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ded9c9347b4419" /><Relationship Type="http://schemas.openxmlformats.org/officeDocument/2006/relationships/slide" Target="/ppt/slides/slide1.xml" Id="Rc8b7cf5834e9447b" /><Relationship Type="http://schemas.openxmlformats.org/officeDocument/2006/relationships/slide" Target="/ppt/slides/slide2.xml" Id="Rfed4cfac1b2c4c2b" /><Relationship Type="http://schemas.openxmlformats.org/officeDocument/2006/relationships/slide" Target="/ppt/slides/slide3.xml" Id="Raba5db18c9d64e9b" /><Relationship Type="http://schemas.openxmlformats.org/officeDocument/2006/relationships/slide" Target="/ppt/slides/slide4.xml" Id="R1c8b1f8b19f644ae" /><Relationship Type="http://schemas.openxmlformats.org/officeDocument/2006/relationships/slide" Target="/ppt/slides/slide5.xml" Id="R222ad78ef8b247af" /><Relationship Type="http://schemas.openxmlformats.org/officeDocument/2006/relationships/slide" Target="/ppt/slides/slide6.xml" Id="Ra70ceedf26684f91" /><Relationship Type="http://schemas.openxmlformats.org/officeDocument/2006/relationships/slide" Target="/ppt/slides/slide7.xml" Id="R81e4acf5700f45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c9f5184fb54f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5b0f1f4a24857" /><Relationship Type="http://schemas.openxmlformats.org/officeDocument/2006/relationships/theme" Target="/ppt/slideMasters/theme/theme1.xml" Id="Rc4bc27ec94c04e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75b0f1f4a248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08d7222ed42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e2a381eb145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81c9583ae41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83b07105a4d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7af8b5c014c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7a346a85f42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a5d05284b45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FAVENTE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FAVENTE EIENDOM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6 689 250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27 931 442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 –  32,1 %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EAG HOLDING AS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ADB-Senteret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921 284 055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