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64848572d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7bb4c3d244113"/>
  </p:sldMasterIdLst>
  <p:sldIdLst>
    <p:sldId xmlns:r="http://schemas.openxmlformats.org/officeDocument/2006/relationships" id="256" r:id="R9c0d085252734ced"/>
    <p:sldId xmlns:r="http://schemas.openxmlformats.org/officeDocument/2006/relationships" id="257" r:id="R495e9272c66448fe"/>
    <p:sldId xmlns:r="http://schemas.openxmlformats.org/officeDocument/2006/relationships" id="258" r:id="R3b36f55106654942"/>
    <p:sldId xmlns:r="http://schemas.openxmlformats.org/officeDocument/2006/relationships" id="259" r:id="R4b384ea5c3a242f5"/>
    <p:sldId xmlns:r="http://schemas.openxmlformats.org/officeDocument/2006/relationships" id="260" r:id="R5e29619e35e44a2d"/>
    <p:sldId xmlns:r="http://schemas.openxmlformats.org/officeDocument/2006/relationships" id="261" r:id="R9ce8fd190fb048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7bb4c3d244113" /><Relationship Type="http://schemas.openxmlformats.org/officeDocument/2006/relationships/slide" Target="/ppt/slides/slide1.xml" Id="R9c0d085252734ced" /><Relationship Type="http://schemas.openxmlformats.org/officeDocument/2006/relationships/slide" Target="/ppt/slides/slide2.xml" Id="R495e9272c66448fe" /><Relationship Type="http://schemas.openxmlformats.org/officeDocument/2006/relationships/slide" Target="/ppt/slides/slide3.xml" Id="R3b36f55106654942" /><Relationship Type="http://schemas.openxmlformats.org/officeDocument/2006/relationships/slide" Target="/ppt/slides/slide4.xml" Id="R4b384ea5c3a242f5" /><Relationship Type="http://schemas.openxmlformats.org/officeDocument/2006/relationships/slide" Target="/ppt/slides/slide5.xml" Id="R5e29619e35e44a2d" /><Relationship Type="http://schemas.openxmlformats.org/officeDocument/2006/relationships/slide" Target="/ppt/slides/slide6.xml" Id="R9ce8fd190fb048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909ae76c5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537e8bb8f4762" /><Relationship Type="http://schemas.openxmlformats.org/officeDocument/2006/relationships/theme" Target="/ppt/slideMasters/theme/theme1.xml" Id="R0013f836bccc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537e8bb8f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60b11f7d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d184190c5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98cd1589c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e16f6ef2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cd05634446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d72cb8966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FAVENTE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ADB-Senteret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921 284 055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FAVENTE EIENDOM AS</a:t>
            </a:r>
          </a:p>
        </p:txBody>
      </p:sp>
    </p:spTree>
  </p:cSld>
  <p:clrMapOvr>
    <a:masterClrMapping xmlns:a="http://schemas.openxmlformats.org/drawingml/2006/main"/>
  </p:clrMapOvr>
</p:sld>
</file>