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05e3ac826448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aba02a7b784259"/>
  </p:sldMasterIdLst>
  <p:sldIdLst>
    <p:sldId xmlns:r="http://schemas.openxmlformats.org/officeDocument/2006/relationships" id="256" r:id="R9224fd9f131d4e47"/>
    <p:sldId xmlns:r="http://schemas.openxmlformats.org/officeDocument/2006/relationships" id="257" r:id="R5cbb6aad07ca4f6a"/>
    <p:sldId xmlns:r="http://schemas.openxmlformats.org/officeDocument/2006/relationships" id="258" r:id="R165d75aacfe24f41"/>
    <p:sldId xmlns:r="http://schemas.openxmlformats.org/officeDocument/2006/relationships" id="259" r:id="R65dbcdc10e344342"/>
    <p:sldId xmlns:r="http://schemas.openxmlformats.org/officeDocument/2006/relationships" id="260" r:id="R9be3ebb558224fb1"/>
    <p:sldId xmlns:r="http://schemas.openxmlformats.org/officeDocument/2006/relationships" id="261" r:id="R1e0c827a74084310"/>
    <p:sldId xmlns:r="http://schemas.openxmlformats.org/officeDocument/2006/relationships" id="262" r:id="R65c699abcd92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ba02a7b784259" /><Relationship Type="http://schemas.openxmlformats.org/officeDocument/2006/relationships/slide" Target="/ppt/slides/slide1.xml" Id="R9224fd9f131d4e47" /><Relationship Type="http://schemas.openxmlformats.org/officeDocument/2006/relationships/slide" Target="/ppt/slides/slide2.xml" Id="R5cbb6aad07ca4f6a" /><Relationship Type="http://schemas.openxmlformats.org/officeDocument/2006/relationships/slide" Target="/ppt/slides/slide3.xml" Id="R165d75aacfe24f41" /><Relationship Type="http://schemas.openxmlformats.org/officeDocument/2006/relationships/slide" Target="/ppt/slides/slide4.xml" Id="R65dbcdc10e344342" /><Relationship Type="http://schemas.openxmlformats.org/officeDocument/2006/relationships/slide" Target="/ppt/slides/slide5.xml" Id="R9be3ebb558224fb1" /><Relationship Type="http://schemas.openxmlformats.org/officeDocument/2006/relationships/slide" Target="/ppt/slides/slide6.xml" Id="R1e0c827a74084310" /><Relationship Type="http://schemas.openxmlformats.org/officeDocument/2006/relationships/slide" Target="/ppt/slides/slide7.xml" Id="R65c699abcd92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bb089cb9943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d7606131f474b" /><Relationship Type="http://schemas.openxmlformats.org/officeDocument/2006/relationships/theme" Target="/ppt/slideMasters/theme/theme1.xml" Id="R60e3869d2f3c42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fd7606131f47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612e8fea244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e038d7683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afe8e4b1340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876d71b13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e7a8c3ea9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7b976689f41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9e585684b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EQUITATUS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EQUITATUS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5 523 659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20 415 217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20 438 621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ERIC VON KOSS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Eric von Koss Torkildsen, Tråkka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