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402c593b643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d5ffcebc9843f3"/>
  </p:sldMasterIdLst>
  <p:sldIdLst>
    <p:sldId xmlns:r="http://schemas.openxmlformats.org/officeDocument/2006/relationships" id="256" r:id="R89378a6265e34610"/>
    <p:sldId xmlns:r="http://schemas.openxmlformats.org/officeDocument/2006/relationships" id="257" r:id="R259e4db68b9f437d"/>
    <p:sldId xmlns:r="http://schemas.openxmlformats.org/officeDocument/2006/relationships" id="258" r:id="R094bdc0aa25b4edd"/>
    <p:sldId xmlns:r="http://schemas.openxmlformats.org/officeDocument/2006/relationships" id="259" r:id="R4b581ed215034cc3"/>
    <p:sldId xmlns:r="http://schemas.openxmlformats.org/officeDocument/2006/relationships" id="260" r:id="Rc02f76a8bf974d9a"/>
    <p:sldId xmlns:r="http://schemas.openxmlformats.org/officeDocument/2006/relationships" id="261" r:id="R415f9a0602d14a3b"/>
    <p:sldId xmlns:r="http://schemas.openxmlformats.org/officeDocument/2006/relationships" id="262" r:id="Rc00a33f2f68f49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5ffcebc9843f3" /><Relationship Type="http://schemas.openxmlformats.org/officeDocument/2006/relationships/slide" Target="/ppt/slides/slide1.xml" Id="R89378a6265e34610" /><Relationship Type="http://schemas.openxmlformats.org/officeDocument/2006/relationships/slide" Target="/ppt/slides/slide2.xml" Id="R259e4db68b9f437d" /><Relationship Type="http://schemas.openxmlformats.org/officeDocument/2006/relationships/slide" Target="/ppt/slides/slide3.xml" Id="R094bdc0aa25b4edd" /><Relationship Type="http://schemas.openxmlformats.org/officeDocument/2006/relationships/slide" Target="/ppt/slides/slide4.xml" Id="R4b581ed215034cc3" /><Relationship Type="http://schemas.openxmlformats.org/officeDocument/2006/relationships/slide" Target="/ppt/slides/slide5.xml" Id="Rc02f76a8bf974d9a" /><Relationship Type="http://schemas.openxmlformats.org/officeDocument/2006/relationships/slide" Target="/ppt/slides/slide6.xml" Id="R415f9a0602d14a3b" /><Relationship Type="http://schemas.openxmlformats.org/officeDocument/2006/relationships/slide" Target="/ppt/slides/slide7.xml" Id="Rc00a33f2f68f49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b8d25c53c4a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10758b1d44108" /><Relationship Type="http://schemas.openxmlformats.org/officeDocument/2006/relationships/theme" Target="/ppt/slideMasters/theme/theme1.xml" Id="R0550329c8f24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c10758b1d4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805eb239c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c68f4f92f44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56338d5714e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84867da3547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2c6912f0d40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f8072eb5e49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c333388ea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 ØKONOMI OG HR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ØKONOMI OG HR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55 556 456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6 586 600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5 539 752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6 169 438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27 165 249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TASI AS  –  33,8 %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CONSTANCE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POSITIV KOMPETANSE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DIGERLAND AS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 ACCOUNTING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ØIEN SKARE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trym.sivertsen@kl.no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921 235 380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