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9476336cc41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fedcd42f464e56"/>
  </p:sldMasterIdLst>
  <p:sldIdLst>
    <p:sldId xmlns:r="http://schemas.openxmlformats.org/officeDocument/2006/relationships" id="256" r:id="R4eef9099d3d84ba3"/>
    <p:sldId xmlns:r="http://schemas.openxmlformats.org/officeDocument/2006/relationships" id="257" r:id="R961d53d139c549f2"/>
    <p:sldId xmlns:r="http://schemas.openxmlformats.org/officeDocument/2006/relationships" id="258" r:id="R1ce88f4ff718438c"/>
    <p:sldId xmlns:r="http://schemas.openxmlformats.org/officeDocument/2006/relationships" id="259" r:id="Rc26dda96085b4c55"/>
    <p:sldId xmlns:r="http://schemas.openxmlformats.org/officeDocument/2006/relationships" id="260" r:id="R7fee9dd9242645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edcd42f464e56" /><Relationship Type="http://schemas.openxmlformats.org/officeDocument/2006/relationships/slide" Target="/ppt/slides/slide1.xml" Id="R4eef9099d3d84ba3" /><Relationship Type="http://schemas.openxmlformats.org/officeDocument/2006/relationships/slide" Target="/ppt/slides/slide2.xml" Id="R961d53d139c549f2" /><Relationship Type="http://schemas.openxmlformats.org/officeDocument/2006/relationships/slide" Target="/ppt/slides/slide3.xml" Id="R1ce88f4ff718438c" /><Relationship Type="http://schemas.openxmlformats.org/officeDocument/2006/relationships/slide" Target="/ppt/slides/slide4.xml" Id="Rc26dda96085b4c55" /><Relationship Type="http://schemas.openxmlformats.org/officeDocument/2006/relationships/slide" Target="/ppt/slides/slide5.xml" Id="R7fee9dd9242645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4ef3ac83e48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b0cace8ee4b72" /><Relationship Type="http://schemas.openxmlformats.org/officeDocument/2006/relationships/theme" Target="/ppt/slideMasters/theme/theme1.xml" Id="Rd9a0f460a59f41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2b0cace8ee4b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5d034fb8548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8b68d417943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07a55319140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a92b96dea40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9547e6b3b40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KOMMUNE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32040000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kommunepost@drammen.kommune.no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www.drammen.kommune.no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921 234 554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