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c5a02e4c384c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da203c12534e2d"/>
  </p:sldMasterIdLst>
  <p:sldIdLst>
    <p:sldId xmlns:r="http://schemas.openxmlformats.org/officeDocument/2006/relationships" id="256" r:id="R0ae6223e097b460a"/>
    <p:sldId xmlns:r="http://schemas.openxmlformats.org/officeDocument/2006/relationships" id="257" r:id="R8a476292c9994dad"/>
    <p:sldId xmlns:r="http://schemas.openxmlformats.org/officeDocument/2006/relationships" id="258" r:id="R9970679b16d74e5b"/>
    <p:sldId xmlns:r="http://schemas.openxmlformats.org/officeDocument/2006/relationships" id="259" r:id="Rf8c3e97df9d54cd2"/>
    <p:sldId xmlns:r="http://schemas.openxmlformats.org/officeDocument/2006/relationships" id="260" r:id="Rcb1c40645c00473f"/>
    <p:sldId xmlns:r="http://schemas.openxmlformats.org/officeDocument/2006/relationships" id="261" r:id="Rc0624c2c4d6e4837"/>
    <p:sldId xmlns:r="http://schemas.openxmlformats.org/officeDocument/2006/relationships" id="262" r:id="Rf52bcc90c9d949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a203c12534e2d" /><Relationship Type="http://schemas.openxmlformats.org/officeDocument/2006/relationships/slide" Target="/ppt/slides/slide1.xml" Id="R0ae6223e097b460a" /><Relationship Type="http://schemas.openxmlformats.org/officeDocument/2006/relationships/slide" Target="/ppt/slides/slide2.xml" Id="R8a476292c9994dad" /><Relationship Type="http://schemas.openxmlformats.org/officeDocument/2006/relationships/slide" Target="/ppt/slides/slide3.xml" Id="R9970679b16d74e5b" /><Relationship Type="http://schemas.openxmlformats.org/officeDocument/2006/relationships/slide" Target="/ppt/slides/slide4.xml" Id="Rf8c3e97df9d54cd2" /><Relationship Type="http://schemas.openxmlformats.org/officeDocument/2006/relationships/slide" Target="/ppt/slides/slide5.xml" Id="Rcb1c40645c00473f" /><Relationship Type="http://schemas.openxmlformats.org/officeDocument/2006/relationships/slide" Target="/ppt/slides/slide6.xml" Id="Rc0624c2c4d6e4837" /><Relationship Type="http://schemas.openxmlformats.org/officeDocument/2006/relationships/slide" Target="/ppt/slides/slide7.xml" Id="Rf52bcc90c9d949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2d8556ca764a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39eb336904e4a" /><Relationship Type="http://schemas.openxmlformats.org/officeDocument/2006/relationships/theme" Target="/ppt/slideMasters/theme/theme1.xml" Id="Rf9cd403796a940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d39eb336904e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52c72f28b43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9e8d8861c4d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de30880a445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205ab7f8f4e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47a95c80d42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9502755ad4d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ffb18862145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JA9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JA9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1 577 661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JAN-RICHARD BRÆKKE LISLERUD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Flåtankroken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921 234 449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