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594e9fa1f484f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9dd38da71b4ed6"/>
  </p:sldMasterIdLst>
  <p:sldIdLst>
    <p:sldId xmlns:r="http://schemas.openxmlformats.org/officeDocument/2006/relationships" id="256" r:id="Re2a88df10b9445ab"/>
    <p:sldId xmlns:r="http://schemas.openxmlformats.org/officeDocument/2006/relationships" id="257" r:id="R642c21a860494406"/>
    <p:sldId xmlns:r="http://schemas.openxmlformats.org/officeDocument/2006/relationships" id="258" r:id="Rba320fc35905474a"/>
    <p:sldId xmlns:r="http://schemas.openxmlformats.org/officeDocument/2006/relationships" id="259" r:id="R471523af620543f6"/>
    <p:sldId xmlns:r="http://schemas.openxmlformats.org/officeDocument/2006/relationships" id="260" r:id="Rd232ddd5c7224c39"/>
    <p:sldId xmlns:r="http://schemas.openxmlformats.org/officeDocument/2006/relationships" id="261" r:id="R7430aa1aeb754ca6"/>
    <p:sldId xmlns:r="http://schemas.openxmlformats.org/officeDocument/2006/relationships" id="262" r:id="Re8f50692eb0a47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9dd38da71b4ed6" /><Relationship Type="http://schemas.openxmlformats.org/officeDocument/2006/relationships/slide" Target="/ppt/slides/slide1.xml" Id="Re2a88df10b9445ab" /><Relationship Type="http://schemas.openxmlformats.org/officeDocument/2006/relationships/slide" Target="/ppt/slides/slide2.xml" Id="R642c21a860494406" /><Relationship Type="http://schemas.openxmlformats.org/officeDocument/2006/relationships/slide" Target="/ppt/slides/slide3.xml" Id="Rba320fc35905474a" /><Relationship Type="http://schemas.openxmlformats.org/officeDocument/2006/relationships/slide" Target="/ppt/slides/slide4.xml" Id="R471523af620543f6" /><Relationship Type="http://schemas.openxmlformats.org/officeDocument/2006/relationships/slide" Target="/ppt/slides/slide5.xml" Id="Rd232ddd5c7224c39" /><Relationship Type="http://schemas.openxmlformats.org/officeDocument/2006/relationships/slide" Target="/ppt/slides/slide6.xml" Id="R7430aa1aeb754ca6" /><Relationship Type="http://schemas.openxmlformats.org/officeDocument/2006/relationships/slide" Target="/ppt/slides/slide7.xml" Id="Re8f50692eb0a47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8b3b35d5c340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c2b52e10b642f0" /><Relationship Type="http://schemas.openxmlformats.org/officeDocument/2006/relationships/theme" Target="/ppt/slideMasters/theme/theme1.xml" Id="Rb30a0da74b5a48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c2b52e10b642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7978f93dc941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60ceec365a42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c373c367114cf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96b56e27f048d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b58eb46f8e4b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bcb0d1aa10495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d3a55f5ffd46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SOSIV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SOSIV AS ble etablert [år] og holder til i Hitra.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36 084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−80 141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−5 489 142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18 084 558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18 126 382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OLAV SIVERTSEN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Naustveien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7240 Hitra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921 217 153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SOSIV AS</a:t>
            </a:r>
          </a:p>
        </p:txBody>
      </p:sp>
    </p:spTree>
  </p:cSld>
  <p:clrMapOvr>
    <a:masterClrMapping xmlns:a="http://schemas.openxmlformats.org/drawingml/2006/main"/>
  </p:clrMapOvr>
</p:sld>
</file>