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cd7f34811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beedc76ed4b3e"/>
  </p:sldMasterIdLst>
  <p:sldIdLst>
    <p:sldId xmlns:r="http://schemas.openxmlformats.org/officeDocument/2006/relationships" id="256" r:id="R0c746a1b1fd642b6"/>
    <p:sldId xmlns:r="http://schemas.openxmlformats.org/officeDocument/2006/relationships" id="257" r:id="Rf395900672294e90"/>
    <p:sldId xmlns:r="http://schemas.openxmlformats.org/officeDocument/2006/relationships" id="258" r:id="R953b17b22558472b"/>
    <p:sldId xmlns:r="http://schemas.openxmlformats.org/officeDocument/2006/relationships" id="259" r:id="R67c115e2c9d74b2d"/>
    <p:sldId xmlns:r="http://schemas.openxmlformats.org/officeDocument/2006/relationships" id="260" r:id="Rb9eb4a2621b146b9"/>
    <p:sldId xmlns:r="http://schemas.openxmlformats.org/officeDocument/2006/relationships" id="261" r:id="R25371d4a8baa42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beedc76ed4b3e" /><Relationship Type="http://schemas.openxmlformats.org/officeDocument/2006/relationships/slide" Target="/ppt/slides/slide1.xml" Id="R0c746a1b1fd642b6" /><Relationship Type="http://schemas.openxmlformats.org/officeDocument/2006/relationships/slide" Target="/ppt/slides/slide2.xml" Id="Rf395900672294e90" /><Relationship Type="http://schemas.openxmlformats.org/officeDocument/2006/relationships/slide" Target="/ppt/slides/slide3.xml" Id="R953b17b22558472b" /><Relationship Type="http://schemas.openxmlformats.org/officeDocument/2006/relationships/slide" Target="/ppt/slides/slide4.xml" Id="R67c115e2c9d74b2d" /><Relationship Type="http://schemas.openxmlformats.org/officeDocument/2006/relationships/slide" Target="/ppt/slides/slide5.xml" Id="Rb9eb4a2621b146b9" /><Relationship Type="http://schemas.openxmlformats.org/officeDocument/2006/relationships/slide" Target="/ppt/slides/slide6.xml" Id="R25371d4a8baa42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a31254a9b4e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5ccc23b8a4a91" /><Relationship Type="http://schemas.openxmlformats.org/officeDocument/2006/relationships/theme" Target="/ppt/slideMasters/theme/theme1.xml" Id="R94cfb0322977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5ccc23b8a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bd56761b4a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4b4ff0b01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d2d59178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906defeb7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523ed3fd9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e06a76566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