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c2f2325cf34c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b30b51de164b38"/>
  </p:sldMasterIdLst>
  <p:sldIdLst>
    <p:sldId xmlns:r="http://schemas.openxmlformats.org/officeDocument/2006/relationships" id="256" r:id="R00f075994a134643"/>
    <p:sldId xmlns:r="http://schemas.openxmlformats.org/officeDocument/2006/relationships" id="257" r:id="Rff63e98b122649d5"/>
    <p:sldId xmlns:r="http://schemas.openxmlformats.org/officeDocument/2006/relationships" id="258" r:id="R88ca1c3c27d7469f"/>
    <p:sldId xmlns:r="http://schemas.openxmlformats.org/officeDocument/2006/relationships" id="259" r:id="R0ffc4b3af22e453e"/>
    <p:sldId xmlns:r="http://schemas.openxmlformats.org/officeDocument/2006/relationships" id="260" r:id="R86c2d0f4446348c7"/>
    <p:sldId xmlns:r="http://schemas.openxmlformats.org/officeDocument/2006/relationships" id="261" r:id="Rd59c0f9818a94629"/>
    <p:sldId xmlns:r="http://schemas.openxmlformats.org/officeDocument/2006/relationships" id="262" r:id="R42d54cb2b8064a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b30b51de164b38" /><Relationship Type="http://schemas.openxmlformats.org/officeDocument/2006/relationships/slide" Target="/ppt/slides/slide1.xml" Id="R00f075994a134643" /><Relationship Type="http://schemas.openxmlformats.org/officeDocument/2006/relationships/slide" Target="/ppt/slides/slide2.xml" Id="Rff63e98b122649d5" /><Relationship Type="http://schemas.openxmlformats.org/officeDocument/2006/relationships/slide" Target="/ppt/slides/slide3.xml" Id="R88ca1c3c27d7469f" /><Relationship Type="http://schemas.openxmlformats.org/officeDocument/2006/relationships/slide" Target="/ppt/slides/slide4.xml" Id="R0ffc4b3af22e453e" /><Relationship Type="http://schemas.openxmlformats.org/officeDocument/2006/relationships/slide" Target="/ppt/slides/slide5.xml" Id="R86c2d0f4446348c7" /><Relationship Type="http://schemas.openxmlformats.org/officeDocument/2006/relationships/slide" Target="/ppt/slides/slide6.xml" Id="Rd59c0f9818a94629" /><Relationship Type="http://schemas.openxmlformats.org/officeDocument/2006/relationships/slide" Target="/ppt/slides/slide7.xml" Id="R42d54cb2b8064a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d0235e340c43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80fc3ee834135" /><Relationship Type="http://schemas.openxmlformats.org/officeDocument/2006/relationships/theme" Target="/ppt/slideMasters/theme/theme1.xml" Id="R3747119d6e5942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280fc3ee8341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bc914d2c444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43c13c9f348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9589c9cda4b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ae18e550e4d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940b90c8648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02c8023f647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8956fc2a741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RÅD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RÅD &amp; REGNSKAP AS ble etablert [år] og holder til i Uggdal.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2 330 050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623 557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1 088 322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DAL1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SANDVEN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 SØRHUS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Dalsvegen 260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921 213 352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RÅD &amp; REGNSKAP AS</a:t>
            </a:r>
          </a:p>
        </p:txBody>
      </p:sp>
    </p:spTree>
  </p:cSld>
  <p:clrMapOvr>
    <a:masterClrMapping xmlns:a="http://schemas.openxmlformats.org/drawingml/2006/main"/>
  </p:clrMapOvr>
</p:sld>
</file>