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58da727e3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246e3832d44f8"/>
  </p:sldMasterIdLst>
  <p:sldIdLst>
    <p:sldId xmlns:r="http://schemas.openxmlformats.org/officeDocument/2006/relationships" id="256" r:id="R92a5b2abe23f41a1"/>
    <p:sldId xmlns:r="http://schemas.openxmlformats.org/officeDocument/2006/relationships" id="257" r:id="R4e46dc93ee9743b7"/>
    <p:sldId xmlns:r="http://schemas.openxmlformats.org/officeDocument/2006/relationships" id="258" r:id="R6910d61462e24a22"/>
    <p:sldId xmlns:r="http://schemas.openxmlformats.org/officeDocument/2006/relationships" id="259" r:id="Rae1ab523e9614cba"/>
    <p:sldId xmlns:r="http://schemas.openxmlformats.org/officeDocument/2006/relationships" id="260" r:id="Rf4c58523d79748ca"/>
    <p:sldId xmlns:r="http://schemas.openxmlformats.org/officeDocument/2006/relationships" id="261" r:id="Rb311bf10e1e143cb"/>
    <p:sldId xmlns:r="http://schemas.openxmlformats.org/officeDocument/2006/relationships" id="262" r:id="Rb3fc001af8ce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246e3832d44f8" /><Relationship Type="http://schemas.openxmlformats.org/officeDocument/2006/relationships/slide" Target="/ppt/slides/slide1.xml" Id="R92a5b2abe23f41a1" /><Relationship Type="http://schemas.openxmlformats.org/officeDocument/2006/relationships/slide" Target="/ppt/slides/slide2.xml" Id="R4e46dc93ee9743b7" /><Relationship Type="http://schemas.openxmlformats.org/officeDocument/2006/relationships/slide" Target="/ppt/slides/slide3.xml" Id="R6910d61462e24a22" /><Relationship Type="http://schemas.openxmlformats.org/officeDocument/2006/relationships/slide" Target="/ppt/slides/slide4.xml" Id="Rae1ab523e9614cba" /><Relationship Type="http://schemas.openxmlformats.org/officeDocument/2006/relationships/slide" Target="/ppt/slides/slide5.xml" Id="Rf4c58523d79748ca" /><Relationship Type="http://schemas.openxmlformats.org/officeDocument/2006/relationships/slide" Target="/ppt/slides/slide6.xml" Id="Rb311bf10e1e143cb" /><Relationship Type="http://schemas.openxmlformats.org/officeDocument/2006/relationships/slide" Target="/ppt/slides/slide7.xml" Id="Rb3fc001af8ce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cd6f120bd4c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8c0b560940b2" /><Relationship Type="http://schemas.openxmlformats.org/officeDocument/2006/relationships/theme" Target="/ppt/slideMasters/theme/theme1.xml" Id="R8cad9806515b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a88c0b5609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e5cd844042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29831b2d3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99ea9d13845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1aef86bad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d8d30b66a42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0c6bc58cc47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b56eed1e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