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46fd116df42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bd6fa4c0342bf"/>
  </p:sldMasterIdLst>
  <p:sldIdLst>
    <p:sldId xmlns:r="http://schemas.openxmlformats.org/officeDocument/2006/relationships" id="256" r:id="R58f0fb045d534237"/>
    <p:sldId xmlns:r="http://schemas.openxmlformats.org/officeDocument/2006/relationships" id="257" r:id="Rc82c5cc3050c4b58"/>
    <p:sldId xmlns:r="http://schemas.openxmlformats.org/officeDocument/2006/relationships" id="258" r:id="R01adc8b13dab4d0d"/>
    <p:sldId xmlns:r="http://schemas.openxmlformats.org/officeDocument/2006/relationships" id="259" r:id="R92a9c435cc7e483b"/>
    <p:sldId xmlns:r="http://schemas.openxmlformats.org/officeDocument/2006/relationships" id="260" r:id="R246428ec96114b15"/>
    <p:sldId xmlns:r="http://schemas.openxmlformats.org/officeDocument/2006/relationships" id="261" r:id="R3edfe46ae6c348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bd6fa4c0342bf" /><Relationship Type="http://schemas.openxmlformats.org/officeDocument/2006/relationships/slide" Target="/ppt/slides/slide1.xml" Id="R58f0fb045d534237" /><Relationship Type="http://schemas.openxmlformats.org/officeDocument/2006/relationships/slide" Target="/ppt/slides/slide2.xml" Id="Rc82c5cc3050c4b58" /><Relationship Type="http://schemas.openxmlformats.org/officeDocument/2006/relationships/slide" Target="/ppt/slides/slide3.xml" Id="R01adc8b13dab4d0d" /><Relationship Type="http://schemas.openxmlformats.org/officeDocument/2006/relationships/slide" Target="/ppt/slides/slide4.xml" Id="R92a9c435cc7e483b" /><Relationship Type="http://schemas.openxmlformats.org/officeDocument/2006/relationships/slide" Target="/ppt/slides/slide5.xml" Id="R246428ec96114b15" /><Relationship Type="http://schemas.openxmlformats.org/officeDocument/2006/relationships/slide" Target="/ppt/slides/slide6.xml" Id="R3edfe46ae6c348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9dc1dde9e44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f5515a9ff43b9" /><Relationship Type="http://schemas.openxmlformats.org/officeDocument/2006/relationships/theme" Target="/ppt/slideMasters/theme/theme1.xml" Id="Rf4984a7a821244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f5515a9ff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8f26cdd2f4e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3f2001ccd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3d8a02c5444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9ab43729049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38a51eb3e4c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0146001b449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ZIDANE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Dønnestadveien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4658 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921 210 167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ZIDANE INVEST AS</a:t>
            </a:r>
          </a:p>
        </p:txBody>
      </p:sp>
    </p:spTree>
  </p:cSld>
  <p:clrMapOvr>
    <a:masterClrMapping xmlns:a="http://schemas.openxmlformats.org/drawingml/2006/main"/>
  </p:clrMapOvr>
</p:sld>
</file>