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483de2ae0645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cbf3a5cb534c95"/>
  </p:sldMasterIdLst>
  <p:sldIdLst>
    <p:sldId xmlns:r="http://schemas.openxmlformats.org/officeDocument/2006/relationships" id="256" r:id="R510e66b7818d4e57"/>
    <p:sldId xmlns:r="http://schemas.openxmlformats.org/officeDocument/2006/relationships" id="257" r:id="R722e9b88f3614649"/>
    <p:sldId xmlns:r="http://schemas.openxmlformats.org/officeDocument/2006/relationships" id="258" r:id="R9b553bebc9ff41f1"/>
    <p:sldId xmlns:r="http://schemas.openxmlformats.org/officeDocument/2006/relationships" id="259" r:id="R579b179f2b8a4846"/>
    <p:sldId xmlns:r="http://schemas.openxmlformats.org/officeDocument/2006/relationships" id="260" r:id="R76cd3372ff07492e"/>
    <p:sldId xmlns:r="http://schemas.openxmlformats.org/officeDocument/2006/relationships" id="261" r:id="R5a8de232fab741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cbf3a5cb534c95" /><Relationship Type="http://schemas.openxmlformats.org/officeDocument/2006/relationships/slide" Target="/ppt/slides/slide1.xml" Id="R510e66b7818d4e57" /><Relationship Type="http://schemas.openxmlformats.org/officeDocument/2006/relationships/slide" Target="/ppt/slides/slide2.xml" Id="R722e9b88f3614649" /><Relationship Type="http://schemas.openxmlformats.org/officeDocument/2006/relationships/slide" Target="/ppt/slides/slide3.xml" Id="R9b553bebc9ff41f1" /><Relationship Type="http://schemas.openxmlformats.org/officeDocument/2006/relationships/slide" Target="/ppt/slides/slide4.xml" Id="R579b179f2b8a4846" /><Relationship Type="http://schemas.openxmlformats.org/officeDocument/2006/relationships/slide" Target="/ppt/slides/slide5.xml" Id="R76cd3372ff07492e" /><Relationship Type="http://schemas.openxmlformats.org/officeDocument/2006/relationships/slide" Target="/ppt/slides/slide6.xml" Id="R5a8de232fab741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3516797bf446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7c8a161e94c15" /><Relationship Type="http://schemas.openxmlformats.org/officeDocument/2006/relationships/theme" Target="/ppt/slideMasters/theme/theme1.xml" Id="Rb64c024581ad46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77c8a161e94c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c13432ee947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3f023592245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9f86842504a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67b4955fb45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a8619f9de42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cd8e0b44845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AVANTI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AVANTI HOLDING AS ble etablert [år] og holder til i Lunde.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2 129 496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2 976 345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5 129 301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3825 Lunde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921 187 394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HOLDING AS</a:t>
            </a:r>
          </a:p>
        </p:txBody>
      </p:sp>
    </p:spTree>
  </p:cSld>
  <p:clrMapOvr>
    <a:masterClrMapping xmlns:a="http://schemas.openxmlformats.org/drawingml/2006/main"/>
  </p:clrMapOvr>
</p:sld>
</file>