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8c0d517f6e49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ff07c48b564e01"/>
  </p:sldMasterIdLst>
  <p:sldIdLst>
    <p:sldId xmlns:r="http://schemas.openxmlformats.org/officeDocument/2006/relationships" id="256" r:id="R48dd0746ab5f4b26"/>
    <p:sldId xmlns:r="http://schemas.openxmlformats.org/officeDocument/2006/relationships" id="257" r:id="R65dd403b5c4d4a1a"/>
    <p:sldId xmlns:r="http://schemas.openxmlformats.org/officeDocument/2006/relationships" id="258" r:id="Rb108ec7e348d4e93"/>
    <p:sldId xmlns:r="http://schemas.openxmlformats.org/officeDocument/2006/relationships" id="259" r:id="Re12a3888de42497a"/>
    <p:sldId xmlns:r="http://schemas.openxmlformats.org/officeDocument/2006/relationships" id="260" r:id="R4d3b84ff657f47b9"/>
    <p:sldId xmlns:r="http://schemas.openxmlformats.org/officeDocument/2006/relationships" id="261" r:id="R62dcef92044948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ff07c48b564e01" /><Relationship Type="http://schemas.openxmlformats.org/officeDocument/2006/relationships/slide" Target="/ppt/slides/slide1.xml" Id="R48dd0746ab5f4b26" /><Relationship Type="http://schemas.openxmlformats.org/officeDocument/2006/relationships/slide" Target="/ppt/slides/slide2.xml" Id="R65dd403b5c4d4a1a" /><Relationship Type="http://schemas.openxmlformats.org/officeDocument/2006/relationships/slide" Target="/ppt/slides/slide3.xml" Id="Rb108ec7e348d4e93" /><Relationship Type="http://schemas.openxmlformats.org/officeDocument/2006/relationships/slide" Target="/ppt/slides/slide4.xml" Id="Re12a3888de42497a" /><Relationship Type="http://schemas.openxmlformats.org/officeDocument/2006/relationships/slide" Target="/ppt/slides/slide5.xml" Id="R4d3b84ff657f47b9" /><Relationship Type="http://schemas.openxmlformats.org/officeDocument/2006/relationships/slide" Target="/ppt/slides/slide6.xml" Id="R62dcef92044948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b462798de241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bacd34e4b44ee" /><Relationship Type="http://schemas.openxmlformats.org/officeDocument/2006/relationships/theme" Target="/ppt/slideMasters/theme/theme1.xml" Id="Re83f6ec3736c4c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ebacd34e4b44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8d65a111043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bc869ae5b45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68e27295f46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212a5f3054c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be558521c47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0bf88f9e74c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AVANTI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3825 Lunde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921 187 394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HOLDING AS</a:t>
            </a:r>
          </a:p>
        </p:txBody>
      </p:sp>
    </p:spTree>
  </p:cSld>
  <p:clrMapOvr>
    <a:masterClrMapping xmlns:a="http://schemas.openxmlformats.org/drawingml/2006/main"/>
  </p:clrMapOvr>
</p:sld>
</file>