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84a0244e5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8606a4ab44630"/>
  </p:sldMasterIdLst>
  <p:sldIdLst>
    <p:sldId xmlns:r="http://schemas.openxmlformats.org/officeDocument/2006/relationships" id="256" r:id="R1fc0a6caff0e4f66"/>
    <p:sldId xmlns:r="http://schemas.openxmlformats.org/officeDocument/2006/relationships" id="257" r:id="R9523f96326244b7f"/>
    <p:sldId xmlns:r="http://schemas.openxmlformats.org/officeDocument/2006/relationships" id="258" r:id="Re8321b6a7c9b4b78"/>
    <p:sldId xmlns:r="http://schemas.openxmlformats.org/officeDocument/2006/relationships" id="259" r:id="Re1f6f0821a5c4792"/>
    <p:sldId xmlns:r="http://schemas.openxmlformats.org/officeDocument/2006/relationships" id="260" r:id="R6d99abbc4c5f4b58"/>
    <p:sldId xmlns:r="http://schemas.openxmlformats.org/officeDocument/2006/relationships" id="261" r:id="Rcdf2aa21ada040aa"/>
    <p:sldId xmlns:r="http://schemas.openxmlformats.org/officeDocument/2006/relationships" id="262" r:id="Rcdc639242540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8606a4ab44630" /><Relationship Type="http://schemas.openxmlformats.org/officeDocument/2006/relationships/slide" Target="/ppt/slides/slide1.xml" Id="R1fc0a6caff0e4f66" /><Relationship Type="http://schemas.openxmlformats.org/officeDocument/2006/relationships/slide" Target="/ppt/slides/slide2.xml" Id="R9523f96326244b7f" /><Relationship Type="http://schemas.openxmlformats.org/officeDocument/2006/relationships/slide" Target="/ppt/slides/slide3.xml" Id="Re8321b6a7c9b4b78" /><Relationship Type="http://schemas.openxmlformats.org/officeDocument/2006/relationships/slide" Target="/ppt/slides/slide4.xml" Id="Re1f6f0821a5c4792" /><Relationship Type="http://schemas.openxmlformats.org/officeDocument/2006/relationships/slide" Target="/ppt/slides/slide5.xml" Id="R6d99abbc4c5f4b58" /><Relationship Type="http://schemas.openxmlformats.org/officeDocument/2006/relationships/slide" Target="/ppt/slides/slide6.xml" Id="Rcdf2aa21ada040aa" /><Relationship Type="http://schemas.openxmlformats.org/officeDocument/2006/relationships/slide" Target="/ppt/slides/slide7.xml" Id="Rcdc639242540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196381dc6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dd1b2ae3492f" /><Relationship Type="http://schemas.openxmlformats.org/officeDocument/2006/relationships/theme" Target="/ppt/slideMasters/theme/theme1.xml" Id="R076656a33716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ddd1b2ae3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aeff3f0a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ba406cec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a499dcffa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9f9d27bc1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452faa44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773332c7d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00b9f4ed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5 747 978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THORE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Haga, Kornstadveien 465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6531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stein@orientedgroup.com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www.multimedianordic.no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