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e78ac380ee46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b1974db9624087"/>
  </p:sldMasterIdLst>
  <p:sldIdLst>
    <p:sldId xmlns:r="http://schemas.openxmlformats.org/officeDocument/2006/relationships" id="256" r:id="R878215ede22d4b54"/>
    <p:sldId xmlns:r="http://schemas.openxmlformats.org/officeDocument/2006/relationships" id="257" r:id="R6a90457bf40c450d"/>
    <p:sldId xmlns:r="http://schemas.openxmlformats.org/officeDocument/2006/relationships" id="258" r:id="R9aa313060cd44c49"/>
    <p:sldId xmlns:r="http://schemas.openxmlformats.org/officeDocument/2006/relationships" id="259" r:id="R24284a089549437f"/>
    <p:sldId xmlns:r="http://schemas.openxmlformats.org/officeDocument/2006/relationships" id="260" r:id="Ra02471af2c2c4609"/>
    <p:sldId xmlns:r="http://schemas.openxmlformats.org/officeDocument/2006/relationships" id="261" r:id="R3b4bfb67df8f4f5c"/>
    <p:sldId xmlns:r="http://schemas.openxmlformats.org/officeDocument/2006/relationships" id="262" r:id="R59076ddd25e04d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1974db9624087" /><Relationship Type="http://schemas.openxmlformats.org/officeDocument/2006/relationships/slide" Target="/ppt/slides/slide1.xml" Id="R878215ede22d4b54" /><Relationship Type="http://schemas.openxmlformats.org/officeDocument/2006/relationships/slide" Target="/ppt/slides/slide2.xml" Id="R6a90457bf40c450d" /><Relationship Type="http://schemas.openxmlformats.org/officeDocument/2006/relationships/slide" Target="/ppt/slides/slide3.xml" Id="R9aa313060cd44c49" /><Relationship Type="http://schemas.openxmlformats.org/officeDocument/2006/relationships/slide" Target="/ppt/slides/slide4.xml" Id="R24284a089549437f" /><Relationship Type="http://schemas.openxmlformats.org/officeDocument/2006/relationships/slide" Target="/ppt/slides/slide5.xml" Id="Ra02471af2c2c4609" /><Relationship Type="http://schemas.openxmlformats.org/officeDocument/2006/relationships/slide" Target="/ppt/slides/slide6.xml" Id="R3b4bfb67df8f4f5c" /><Relationship Type="http://schemas.openxmlformats.org/officeDocument/2006/relationships/slide" Target="/ppt/slides/slide7.xml" Id="R59076ddd25e04d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9af29268747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fc07bcca9498c" /><Relationship Type="http://schemas.openxmlformats.org/officeDocument/2006/relationships/theme" Target="/ppt/slideMasters/theme/theme1.xml" Id="Rac53d5aafc0f40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cfc07bcca949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21da40ff34f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a109e1e234a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3473df5e84c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c06fece8a44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6e7dd671643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28f50b46e4d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48946f24642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TENNANT SONS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TENNANT SONS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16 686 864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17 743 860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JOHAN MARCUS BEER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 Marcus B. Holm, Jegerveien 18D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921 182 287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