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71407b600146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7d8bcd2b8749d1"/>
  </p:sldMasterIdLst>
  <p:sldIdLst>
    <p:sldId xmlns:r="http://schemas.openxmlformats.org/officeDocument/2006/relationships" id="256" r:id="Re942d328ca31415b"/>
    <p:sldId xmlns:r="http://schemas.openxmlformats.org/officeDocument/2006/relationships" id="257" r:id="R39a0203f13d74392"/>
    <p:sldId xmlns:r="http://schemas.openxmlformats.org/officeDocument/2006/relationships" id="258" r:id="Ra189b507d5c844f6"/>
    <p:sldId xmlns:r="http://schemas.openxmlformats.org/officeDocument/2006/relationships" id="259" r:id="Rc509e0ff2ef54f20"/>
    <p:sldId xmlns:r="http://schemas.openxmlformats.org/officeDocument/2006/relationships" id="260" r:id="Rb7edbb1b35574dde"/>
    <p:sldId xmlns:r="http://schemas.openxmlformats.org/officeDocument/2006/relationships" id="261" r:id="Ra328203c364b45e4"/>
    <p:sldId xmlns:r="http://schemas.openxmlformats.org/officeDocument/2006/relationships" id="262" r:id="R72668755a32f4d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7d8bcd2b8749d1" /><Relationship Type="http://schemas.openxmlformats.org/officeDocument/2006/relationships/slide" Target="/ppt/slides/slide1.xml" Id="Re942d328ca31415b" /><Relationship Type="http://schemas.openxmlformats.org/officeDocument/2006/relationships/slide" Target="/ppt/slides/slide2.xml" Id="R39a0203f13d74392" /><Relationship Type="http://schemas.openxmlformats.org/officeDocument/2006/relationships/slide" Target="/ppt/slides/slide3.xml" Id="Ra189b507d5c844f6" /><Relationship Type="http://schemas.openxmlformats.org/officeDocument/2006/relationships/slide" Target="/ppt/slides/slide4.xml" Id="Rc509e0ff2ef54f20" /><Relationship Type="http://schemas.openxmlformats.org/officeDocument/2006/relationships/slide" Target="/ppt/slides/slide5.xml" Id="Rb7edbb1b35574dde" /><Relationship Type="http://schemas.openxmlformats.org/officeDocument/2006/relationships/slide" Target="/ppt/slides/slide6.xml" Id="Ra328203c364b45e4" /><Relationship Type="http://schemas.openxmlformats.org/officeDocument/2006/relationships/slide" Target="/ppt/slides/slide7.xml" Id="R72668755a32f4d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4803c3f82c40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1eba27d084908" /><Relationship Type="http://schemas.openxmlformats.org/officeDocument/2006/relationships/theme" Target="/ppt/slideMasters/theme/theme1.xml" Id="Rc8c2f2a907294e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d1eba27d0849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d7eec802d46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32f8632ac4f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289b954a941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2ad3a71e842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9937b81e646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5776ea3c744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e1984157042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 OG BYGG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 OG BYGG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10 341 030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1 374 178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898 629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1 436 814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3 486 836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WINIARSKI ROBERT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921 173 113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